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4" r:id="rId5"/>
    <p:sldId id="258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5" d="100"/>
          <a:sy n="125" d="100"/>
        </p:scale>
        <p:origin x="2155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3298-9E6A-49B3-B33E-261B97269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594" y="1306499"/>
            <a:ext cx="9086706" cy="19050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Joe Davis Stadium Lease</a:t>
            </a:r>
          </a:p>
        </p:txBody>
      </p:sp>
    </p:spTree>
    <p:extLst>
      <p:ext uri="{BB962C8B-B14F-4D97-AF65-F5344CB8AC3E}">
        <p14:creationId xmlns:p14="http://schemas.microsoft.com/office/powerpoint/2010/main" val="363472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368B-4053-41AB-9468-69D5E64C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1328"/>
            <a:ext cx="9905998" cy="118368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B1D53-4CD8-41F1-94EC-BB27C1FE4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98" y="1447061"/>
            <a:ext cx="7108902" cy="4397406"/>
          </a:xfrm>
        </p:spPr>
        <p:txBody>
          <a:bodyPr anchor="t"/>
          <a:lstStyle/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Nashville Soccer Club (NSH </a:t>
            </a:r>
            <a:r>
              <a:rPr lang="en-US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Nextco</a:t>
            </a:r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LLC)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Competing in Major League Soccer (MLS) since 2020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This year opened the largest soccer-specific stadium in the US and Canada (previously competed at Nissan Stadium)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Will own/operate their MLS Next Pro club in Huntsville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308BD-411C-46DE-B560-60B7DD41A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16" y="5001924"/>
            <a:ext cx="3027287" cy="1711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8895A-66E6-49B7-9EC3-C914944C6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8" r="29426"/>
          <a:stretch/>
        </p:blipFill>
        <p:spPr>
          <a:xfrm>
            <a:off x="8150352" y="1024723"/>
            <a:ext cx="3765424" cy="48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9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0467F-C440-4AEF-B82D-21F36E07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227"/>
            <a:ext cx="9905998" cy="125471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Agreement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0EFF-CD68-4506-B626-B0C5625CE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42" y="1340527"/>
            <a:ext cx="7523430" cy="5316245"/>
          </a:xfrm>
        </p:spPr>
        <p:txBody>
          <a:bodyPr anchor="t">
            <a:normAutofit fontScale="92500" lnSpcReduction="20000"/>
          </a:bodyPr>
          <a:lstStyle/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Term:  10-year base with four (4) 5-yr extensions (max 30-year lease)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NSH </a:t>
            </a:r>
            <a:r>
              <a:rPr lang="en-US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Nextco</a:t>
            </a:r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LLC must establish Nashville SC’s affiliated MLS Next Pro team and begin competition in the 2023 season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Operates stadium year-round for all events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Team performs routine maintenance; COH funds capital plan to provide improvements &amp; renovations as needed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Parking area reserved for stadium events; available for other JHP events when no event in stadium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Team pays rent to COH and retains revenue (except ticket receipt sharing for HCS events)</a:t>
            </a: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08D2D-21B6-4E17-B579-EEE47C62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883" y="2159345"/>
            <a:ext cx="3699748" cy="25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4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7700-C2AD-4233-A28A-16EBE45C8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89" y="-115824"/>
            <a:ext cx="9905998" cy="124053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Leased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0A0BB-84A9-40FF-AC05-E8D8EA58E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50" t="10881" r="38050" b="16496"/>
          <a:stretch/>
        </p:blipFill>
        <p:spPr>
          <a:xfrm>
            <a:off x="780288" y="1115099"/>
            <a:ext cx="4492752" cy="5529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3C26-964F-49FD-9D43-E4C44DA59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t="15302" r="37900" b="11121"/>
          <a:stretch/>
        </p:blipFill>
        <p:spPr>
          <a:xfrm>
            <a:off x="6931154" y="1115099"/>
            <a:ext cx="4437888" cy="5533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DA9DA-A6CD-4C60-BE7D-905F73FC8186}"/>
              </a:ext>
            </a:extLst>
          </p:cNvPr>
          <p:cNvSpPr txBox="1"/>
          <p:nvPr/>
        </p:nvSpPr>
        <p:spPr>
          <a:xfrm>
            <a:off x="4133088" y="2584704"/>
            <a:ext cx="463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6963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4E00-8C8C-4699-9009-7ED456363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4300"/>
            <a:ext cx="9905998" cy="105755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Consideration to </a:t>
            </a:r>
            <a:r>
              <a:rPr lang="en-US" sz="4000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coh</a:t>
            </a:r>
            <a:endParaRPr lang="en-US" sz="4000" b="1" dirty="0">
              <a:solidFill>
                <a:srgbClr val="FFFF00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E054-52A6-4034-95D4-85EE170F7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81580"/>
            <a:ext cx="9905998" cy="5388745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Year 1:			$500,000</a:t>
            </a:r>
          </a:p>
          <a:p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Year 2:			$750,000</a:t>
            </a:r>
          </a:p>
          <a:p>
            <a:r>
              <a:rPr lang="en-US" sz="2400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Yr</a:t>
            </a:r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3-7:			$1,000,000</a:t>
            </a:r>
          </a:p>
          <a:p>
            <a:r>
              <a:rPr lang="en-US" sz="2400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Yr</a:t>
            </a:r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8-10:		$1,250,000</a:t>
            </a:r>
          </a:p>
          <a:p>
            <a:r>
              <a:rPr lang="en-US" sz="2400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Yr</a:t>
            </a:r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11-20:		$1,250,000</a:t>
            </a:r>
          </a:p>
          <a:p>
            <a:r>
              <a:rPr lang="en-US" sz="2400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Yr</a:t>
            </a:r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21-30:		$1,500,000</a:t>
            </a:r>
          </a:p>
          <a:p>
            <a:endParaRPr lang="en-US" sz="2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Use by HCS for HS football games (no facility rental charge)</a:t>
            </a:r>
          </a:p>
          <a:p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Facility fee to city for each ticket sold @$10 or higher</a:t>
            </a:r>
          </a:p>
          <a:p>
            <a:r>
              <a:rPr lang="en-US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Available for hosting events w/ CVB, HSC, and other partners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A8829-4A3A-4B12-87DD-4515434C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776" y="1171852"/>
            <a:ext cx="5776404" cy="32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7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4AEF-9DB6-4D7C-BE22-EEE56C91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21631"/>
            <a:ext cx="9905998" cy="121032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MLS Next pro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82121-3A72-4838-9C78-CE21669AC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92" y="1760996"/>
            <a:ext cx="8060924" cy="3490589"/>
          </a:xfrm>
        </p:spPr>
        <p:txBody>
          <a:bodyPr anchor="t"/>
          <a:lstStyle/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Federation sanctioned league at division iii level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Key step in player development providing integrated pathway to the first team (</a:t>
            </a:r>
            <a:r>
              <a:rPr lang="en-US" b="1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mls</a:t>
            </a:r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level) </a:t>
            </a:r>
          </a:p>
          <a:p>
            <a:endParaRPr lang="en-US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2022 is inaugural season with 21 teams competing; six affiliated teams to be added in the  2023 season, including Huntsville</a:t>
            </a:r>
          </a:p>
        </p:txBody>
      </p:sp>
      <p:pic>
        <p:nvPicPr>
          <p:cNvPr id="5" name="Picture 8" descr="Why Nashville SC and Orlando City SC will remain Eastern Conference  contenders | Greg Seltzer | MLSSoccer.com">
            <a:extLst>
              <a:ext uri="{FF2B5EF4-FFF2-40B4-BE49-F238E27FC236}">
                <a16:creationId xmlns:a16="http://schemas.microsoft.com/office/drawing/2014/main" id="{F55BFC52-9C41-4A89-969D-77573EB0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87" y="4793294"/>
            <a:ext cx="3372999" cy="189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rning the Corner: Nashville SC vs Chicago Fire 2021 MLS Preview - Hot  Time In Old Town">
            <a:extLst>
              <a:ext uri="{FF2B5EF4-FFF2-40B4-BE49-F238E27FC236}">
                <a16:creationId xmlns:a16="http://schemas.microsoft.com/office/drawing/2014/main" id="{383DCB30-2DB2-4798-93B1-F0EDCA91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793295"/>
            <a:ext cx="2847975" cy="189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,534 Nashville Sc Photos and Premium High Res Pictures - Getty Images">
            <a:extLst>
              <a:ext uri="{FF2B5EF4-FFF2-40B4-BE49-F238E27FC236}">
                <a16:creationId xmlns:a16="http://schemas.microsoft.com/office/drawing/2014/main" id="{8E4910CB-56B6-48FE-B281-860CA4FB5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03" y="4793295"/>
            <a:ext cx="2842798" cy="189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LS NEXT PRO - Major League Soccer, L.L.C. Trademark Registration">
            <a:extLst>
              <a:ext uri="{FF2B5EF4-FFF2-40B4-BE49-F238E27FC236}">
                <a16:creationId xmlns:a16="http://schemas.microsoft.com/office/drawing/2014/main" id="{AFC5DD85-6B69-40A4-9D57-091F6423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686" y="321631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4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88F7-6ECD-4ED8-8C20-533C85C0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6928F-7FBB-46CA-B01C-CA26AC409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E243C-3EFB-4EF1-9C34-EFCD24ED2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0" t="6223" r="24307" b="7537"/>
          <a:stretch/>
        </p:blipFill>
        <p:spPr>
          <a:xfrm>
            <a:off x="0" y="0"/>
            <a:ext cx="1216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30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25D6E-7B6B-40B3-9A5A-999B67113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1C1FE-7C6E-4CA0-90AD-E88265712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EE1DC-3810-43CB-B8D3-231935291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0" t="6580" r="23750" b="7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E70A3-6C8C-4AE4-B324-3EE1A8447A46}"/>
              </a:ext>
            </a:extLst>
          </p:cNvPr>
          <p:cNvSpPr txBox="1"/>
          <p:nvPr/>
        </p:nvSpPr>
        <p:spPr>
          <a:xfrm rot="20069748">
            <a:off x="1276948" y="1867526"/>
            <a:ext cx="68194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6" name="Picture 6" descr="Nashville SC Soccer - Nashville SC News, Scores, Stats, Rumors &amp; More | ESPN">
            <a:extLst>
              <a:ext uri="{FF2B5EF4-FFF2-40B4-BE49-F238E27FC236}">
                <a16:creationId xmlns:a16="http://schemas.microsoft.com/office/drawing/2014/main" id="{4556FEFE-14C5-4075-B5C4-08C554F8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49" y="4905375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894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4660</TotalTime>
  <Words>205</Words>
  <Application>Microsoft Office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Mesh</vt:lpstr>
      <vt:lpstr>Joe Davis Stadium Lease</vt:lpstr>
      <vt:lpstr>partner</vt:lpstr>
      <vt:lpstr>Agreement framework</vt:lpstr>
      <vt:lpstr>Leased Area</vt:lpstr>
      <vt:lpstr>Consideration to coh</vt:lpstr>
      <vt:lpstr>MLS Next pro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Joe Davis Stadium Lease</dc:title>
  <dc:creator>Hamilton, John S.</dc:creator>
  <cp:lastModifiedBy>Hamilton, John S.</cp:lastModifiedBy>
  <cp:revision>19</cp:revision>
  <dcterms:created xsi:type="dcterms:W3CDTF">2022-07-11T16:33:42Z</dcterms:created>
  <dcterms:modified xsi:type="dcterms:W3CDTF">2022-07-14T22:13:46Z</dcterms:modified>
</cp:coreProperties>
</file>