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8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9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7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19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3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73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3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42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2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5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3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4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6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0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08273D-D9A0-4846-9897-55341047E9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54874-9008-4F80-A29C-AA53CA61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22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C3FB76-32A9-4FB5-AD1E-87B1D492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20469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Sandra Moon complex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649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1" y="247206"/>
            <a:ext cx="10831437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37" y="0"/>
            <a:ext cx="10273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370"/>
            <a:ext cx="12192000" cy="49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Sandra Moon complex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Sandra Moon complex</dc:title>
  <dc:creator>Jennie</dc:creator>
  <cp:lastModifiedBy>Jennie</cp:lastModifiedBy>
  <cp:revision>1</cp:revision>
  <dcterms:created xsi:type="dcterms:W3CDTF">2018-02-05T22:59:07Z</dcterms:created>
  <dcterms:modified xsi:type="dcterms:W3CDTF">2018-02-05T22:59:25Z</dcterms:modified>
</cp:coreProperties>
</file>