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352" r:id="rId3"/>
    <p:sldId id="274" r:id="rId4"/>
    <p:sldId id="276" r:id="rId5"/>
    <p:sldId id="284" r:id="rId6"/>
    <p:sldId id="283" r:id="rId7"/>
    <p:sldId id="287" r:id="rId8"/>
    <p:sldId id="293" r:id="rId9"/>
    <p:sldId id="354" r:id="rId10"/>
    <p:sldId id="296" r:id="rId11"/>
    <p:sldId id="300" r:id="rId12"/>
    <p:sldId id="301" r:id="rId13"/>
    <p:sldId id="302" r:id="rId14"/>
    <p:sldId id="307" r:id="rId15"/>
    <p:sldId id="308" r:id="rId16"/>
    <p:sldId id="311" r:id="rId17"/>
    <p:sldId id="315" r:id="rId18"/>
    <p:sldId id="318" r:id="rId19"/>
    <p:sldId id="319" r:id="rId20"/>
    <p:sldId id="275" r:id="rId21"/>
    <p:sldId id="277" r:id="rId22"/>
    <p:sldId id="353" r:id="rId23"/>
  </p:sldIdLst>
  <p:sldSz cx="24384000" cy="13716000"/>
  <p:notesSz cx="6950075" cy="9236075"/>
  <p:embeddedFontLst>
    <p:embeddedFont>
      <p:font typeface="Calibri" panose="020F0502020204030204" pitchFamily="34" charset="0"/>
      <p:regular r:id="rId25"/>
      <p:bold r:id="rId26"/>
      <p:italic r:id="rId27"/>
      <p:boldItalic r:id="rId28"/>
    </p:embeddedFont>
    <p:embeddedFont>
      <p:font typeface="Helvetica Neue" panose="020B0604020202020204"/>
      <p:regular r:id="rId29"/>
      <p:bold r:id="rId30"/>
      <p:italic r:id="rId31"/>
      <p:boldItalic r:id="rId32"/>
    </p:embeddedFont>
    <p:embeddedFont>
      <p:font typeface="Lora Medium" pitchFamily="2" charset="0"/>
      <p:regular r:id="rId33"/>
      <p:bold r:id="rId34"/>
      <p:italic r:id="rId35"/>
      <p:boldItalic r:id="rId36"/>
    </p:embeddedFont>
    <p:embeddedFont>
      <p:font typeface="Quicksand" panose="020B0604020202020204" charset="0"/>
      <p:bold r:id="rId37"/>
    </p:embeddedFont>
    <p:embeddedFont>
      <p:font typeface="Roboto" panose="02000000000000000000" pitchFamily="2"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9" roundtripDataSignature="AMtx7mi8zaOc03UAkUYcBSnf4zR9C9cQ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B5E6EA-DFF9-41C7-A8D6-BB3AACA2023B}">
  <a:tblStyle styleId="{9DB5E6EA-DFF9-41C7-A8D6-BB3AACA2023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6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133"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129"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13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83308298393266"/>
          <c:y val="0.13601765174029731"/>
          <c:w val="0.66298972260280642"/>
          <c:h val="0.8458981624439853"/>
        </c:manualLayout>
      </c:layout>
      <c:pieChart>
        <c:varyColors val="1"/>
        <c:ser>
          <c:idx val="0"/>
          <c:order val="0"/>
          <c:tx>
            <c:strRef>
              <c:f>Sheet1!$B$1</c:f>
              <c:strCache>
                <c:ptCount val="1"/>
                <c:pt idx="0">
                  <c:v>Percent</c:v>
                </c:pt>
              </c:strCache>
            </c:strRef>
          </c:tx>
          <c:dPt>
            <c:idx val="0"/>
            <c:bubble3D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1-973E-496A-B427-BE2351BF5EFE}"/>
              </c:ext>
            </c:extLst>
          </c:dPt>
          <c:dPt>
            <c:idx val="1"/>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3-973E-496A-B427-BE2351BF5EFE}"/>
              </c:ext>
            </c:extLst>
          </c:dPt>
          <c:dPt>
            <c:idx val="2"/>
            <c:bubble3D val="0"/>
            <c:spPr>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5-973E-496A-B427-BE2351BF5EFE}"/>
              </c:ext>
            </c:extLst>
          </c:dPt>
          <c:dPt>
            <c:idx val="3"/>
            <c:bubble3D val="0"/>
            <c:spPr>
              <a:gradFill rotWithShape="1">
                <a:gsLst>
                  <a:gs pos="0">
                    <a:schemeClr val="accent4">
                      <a:shade val="85000"/>
                      <a:satMod val="130000"/>
                    </a:schemeClr>
                  </a:gs>
                  <a:gs pos="34000">
                    <a:schemeClr val="accent4">
                      <a:shade val="87000"/>
                      <a:satMod val="125000"/>
                    </a:schemeClr>
                  </a:gs>
                  <a:gs pos="70000">
                    <a:schemeClr val="accent4">
                      <a:tint val="100000"/>
                      <a:shade val="90000"/>
                      <a:satMod val="130000"/>
                    </a:schemeClr>
                  </a:gs>
                  <a:gs pos="100000">
                    <a:schemeClr val="accent4">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7-973E-496A-B427-BE2351BF5EFE}"/>
              </c:ext>
            </c:extLst>
          </c:dPt>
          <c:dPt>
            <c:idx val="4"/>
            <c:bubble3D val="0"/>
            <c:spPr>
              <a:gradFill rotWithShape="1">
                <a:gsLst>
                  <a:gs pos="0">
                    <a:schemeClr val="accent5">
                      <a:shade val="85000"/>
                      <a:satMod val="130000"/>
                    </a:schemeClr>
                  </a:gs>
                  <a:gs pos="34000">
                    <a:schemeClr val="accent5">
                      <a:shade val="87000"/>
                      <a:satMod val="125000"/>
                    </a:schemeClr>
                  </a:gs>
                  <a:gs pos="70000">
                    <a:schemeClr val="accent5">
                      <a:tint val="100000"/>
                      <a:shade val="90000"/>
                      <a:satMod val="130000"/>
                    </a:schemeClr>
                  </a:gs>
                  <a:gs pos="100000">
                    <a:schemeClr val="accent5">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9-973E-496A-B427-BE2351BF5EFE}"/>
              </c:ext>
            </c:extLst>
          </c:dPt>
          <c:dLbls>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501-700</c:v>
                </c:pt>
                <c:pt idx="1">
                  <c:v>701-1,000</c:v>
                </c:pt>
                <c:pt idx="2">
                  <c:v>1,001-1,500</c:v>
                </c:pt>
                <c:pt idx="3">
                  <c:v>1,501-2,000</c:v>
                </c:pt>
                <c:pt idx="4">
                  <c:v>&gt;2,000</c:v>
                </c:pt>
              </c:strCache>
            </c:strRef>
          </c:cat>
          <c:val>
            <c:numRef>
              <c:f>Sheet1!$B$2:$B$6</c:f>
              <c:numCache>
                <c:formatCode>General</c:formatCode>
                <c:ptCount val="5"/>
                <c:pt idx="0">
                  <c:v>14</c:v>
                </c:pt>
                <c:pt idx="1">
                  <c:v>29</c:v>
                </c:pt>
                <c:pt idx="2">
                  <c:v>44</c:v>
                </c:pt>
                <c:pt idx="3">
                  <c:v>12</c:v>
                </c:pt>
                <c:pt idx="4">
                  <c:v>1</c:v>
                </c:pt>
              </c:numCache>
            </c:numRef>
          </c:val>
          <c:extLst>
            <c:ext xmlns:c16="http://schemas.microsoft.com/office/drawing/2014/chart" uri="{C3380CC4-5D6E-409C-BE32-E72D297353CC}">
              <c16:uniqueId val="{0000000A-973E-496A-B427-BE2351BF5EFE}"/>
            </c:ext>
          </c:extLst>
        </c:ser>
        <c:dLbls>
          <c:showLegendKey val="0"/>
          <c:showVal val="0"/>
          <c:showCatName val="0"/>
          <c:showSerName val="0"/>
          <c:showPercent val="0"/>
          <c:showBubbleSize val="0"/>
          <c:showLeaderLines val="0"/>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26677" y="4387136"/>
            <a:ext cx="5096722" cy="41562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1:notes"/>
          <p:cNvSpPr txBox="1">
            <a:spLocks noGrp="1"/>
          </p:cNvSpPr>
          <p:nvPr>
            <p:ph type="body" idx="1"/>
          </p:nvPr>
        </p:nvSpPr>
        <p:spPr>
          <a:xfrm>
            <a:off x="926677" y="4387136"/>
            <a:ext cx="5096722"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9" name="Google Shape;749;p1: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45:notes"/>
          <p:cNvSpPr txBox="1">
            <a:spLocks noGrp="1"/>
          </p:cNvSpPr>
          <p:nvPr>
            <p:ph type="body" idx="1"/>
          </p:nvPr>
        </p:nvSpPr>
        <p:spPr>
          <a:xfrm>
            <a:off x="926677" y="4387136"/>
            <a:ext cx="5096722"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2" name="Google Shape;1222;p45: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46:notes"/>
          <p:cNvSpPr txBox="1">
            <a:spLocks noGrp="1"/>
          </p:cNvSpPr>
          <p:nvPr>
            <p:ph type="body" idx="1"/>
          </p:nvPr>
        </p:nvSpPr>
        <p:spPr>
          <a:xfrm>
            <a:off x="926677" y="4387136"/>
            <a:ext cx="5096722"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9" name="Google Shape;1229;p46: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a:p>
        </p:txBody>
      </p:sp>
      <p:sp>
        <p:nvSpPr>
          <p:cNvPr id="1261" name="Google Shape;1261;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p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a:p>
        </p:txBody>
      </p:sp>
      <p:sp>
        <p:nvSpPr>
          <p:cNvPr id="1281" name="Google Shape;1281;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p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a:p>
        </p:txBody>
      </p:sp>
      <p:sp>
        <p:nvSpPr>
          <p:cNvPr id="1324" name="Google Shape;1324;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a:p>
        </p:txBody>
      </p:sp>
      <p:sp>
        <p:nvSpPr>
          <p:cNvPr id="1379" name="Google Shape;137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a:p>
        </p:txBody>
      </p:sp>
      <p:sp>
        <p:nvSpPr>
          <p:cNvPr id="1424" name="Google Shape;1424;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a:p>
        </p:txBody>
      </p:sp>
      <p:sp>
        <p:nvSpPr>
          <p:cNvPr id="1436" name="Google Shape;143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notes"/>
          <p:cNvSpPr txBox="1">
            <a:spLocks noGrp="1"/>
          </p:cNvSpPr>
          <p:nvPr>
            <p:ph type="body" idx="1"/>
          </p:nvPr>
        </p:nvSpPr>
        <p:spPr>
          <a:xfrm>
            <a:off x="926677" y="4387136"/>
            <a:ext cx="5096722"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9" name="Google Shape;759;p2: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4:notes"/>
          <p:cNvSpPr txBox="1">
            <a:spLocks noGrp="1"/>
          </p:cNvSpPr>
          <p:nvPr>
            <p:ph type="body" idx="1"/>
          </p:nvPr>
        </p:nvSpPr>
        <p:spPr>
          <a:xfrm>
            <a:off x="926677" y="4387136"/>
            <a:ext cx="5096722"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6" name="Google Shape;796;p4: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18:notes"/>
          <p:cNvSpPr txBox="1">
            <a:spLocks noGrp="1"/>
          </p:cNvSpPr>
          <p:nvPr>
            <p:ph type="body" idx="1"/>
          </p:nvPr>
        </p:nvSpPr>
        <p:spPr>
          <a:xfrm>
            <a:off x="926677" y="4387136"/>
            <a:ext cx="5096722"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1" name="Google Shape;951;p18: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3:notes"/>
          <p:cNvSpPr txBox="1">
            <a:spLocks noGrp="1"/>
          </p:cNvSpPr>
          <p:nvPr>
            <p:ph type="body" idx="1"/>
          </p:nvPr>
        </p:nvSpPr>
        <p:spPr>
          <a:xfrm>
            <a:off x="926677" y="4387136"/>
            <a:ext cx="5096722"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6" name="Google Shape;976;p20:notes"/>
          <p:cNvSpPr txBox="1">
            <a:spLocks noGrp="1"/>
          </p:cNvSpPr>
          <p:nvPr>
            <p:ph type="body" idx="1"/>
          </p:nvPr>
        </p:nvSpPr>
        <p:spPr>
          <a:xfrm>
            <a:off x="926677" y="4387136"/>
            <a:ext cx="5096722" cy="4156234"/>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28:notes"/>
          <p:cNvSpPr txBox="1">
            <a:spLocks noGrp="1"/>
          </p:cNvSpPr>
          <p:nvPr>
            <p:ph type="body" idx="1"/>
          </p:nvPr>
        </p:nvSpPr>
        <p:spPr>
          <a:xfrm>
            <a:off x="926677" y="4387136"/>
            <a:ext cx="5096722"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9" name="Google Shape;1079;p28: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27:notes"/>
          <p:cNvSpPr txBox="1">
            <a:spLocks noGrp="1"/>
          </p:cNvSpPr>
          <p:nvPr>
            <p:ph type="body" idx="1"/>
          </p:nvPr>
        </p:nvSpPr>
        <p:spPr>
          <a:xfrm>
            <a:off x="926677" y="4387136"/>
            <a:ext cx="5096722"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0" name="Google Shape;1070;p27: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8" name="Google Shape;1118;p31:notes"/>
          <p:cNvSpPr txBox="1">
            <a:spLocks noGrp="1"/>
          </p:cNvSpPr>
          <p:nvPr>
            <p:ph type="body" idx="1"/>
          </p:nvPr>
        </p:nvSpPr>
        <p:spPr>
          <a:xfrm>
            <a:off x="926677" y="4387136"/>
            <a:ext cx="5096722" cy="4156234"/>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37:notes"/>
          <p:cNvSpPr txBox="1">
            <a:spLocks noGrp="1"/>
          </p:cNvSpPr>
          <p:nvPr>
            <p:ph type="body" idx="1"/>
          </p:nvPr>
        </p:nvSpPr>
        <p:spPr>
          <a:xfrm>
            <a:off x="926677" y="4387136"/>
            <a:ext cx="5096722"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4" name="Google Shape;1164;p37: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40:notes"/>
          <p:cNvSpPr txBox="1">
            <a:spLocks noGrp="1"/>
          </p:cNvSpPr>
          <p:nvPr>
            <p:ph type="body" idx="1"/>
          </p:nvPr>
        </p:nvSpPr>
        <p:spPr>
          <a:xfrm>
            <a:off x="926677" y="4387136"/>
            <a:ext cx="5096722"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7" name="Google Shape;1187;p40: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44:notes"/>
          <p:cNvSpPr txBox="1">
            <a:spLocks noGrp="1"/>
          </p:cNvSpPr>
          <p:nvPr>
            <p:ph type="body" idx="1"/>
          </p:nvPr>
        </p:nvSpPr>
        <p:spPr>
          <a:xfrm>
            <a:off x="926677" y="4387136"/>
            <a:ext cx="5096722"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5" name="Google Shape;1215;p44: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90_Blank Slide">
  <p:cSld name="90_Blank Slide">
    <p:bg>
      <p:bgPr>
        <a:solidFill>
          <a:schemeClr val="lt1"/>
        </a:solidFill>
        <a:effectLst/>
      </p:bgPr>
    </p:bg>
    <p:spTree>
      <p:nvGrpSpPr>
        <p:cNvPr id="1" name="Shape 15"/>
        <p:cNvGrpSpPr/>
        <p:nvPr/>
      </p:nvGrpSpPr>
      <p:grpSpPr>
        <a:xfrm>
          <a:off x="0" y="0"/>
          <a:ext cx="0" cy="0"/>
          <a:chOff x="0" y="0"/>
          <a:chExt cx="0" cy="0"/>
        </a:xfrm>
      </p:grpSpPr>
      <p:sp>
        <p:nvSpPr>
          <p:cNvPr id="16" name="Google Shape;16;p97"/>
          <p:cNvSpPr>
            <a:spLocks noGrp="1"/>
          </p:cNvSpPr>
          <p:nvPr>
            <p:ph type="pic" idx="2"/>
          </p:nvPr>
        </p:nvSpPr>
        <p:spPr>
          <a:xfrm>
            <a:off x="0" y="-1"/>
            <a:ext cx="24384000" cy="13716000"/>
          </a:xfrm>
          <a:prstGeom prst="rect">
            <a:avLst/>
          </a:prstGeom>
          <a:solidFill>
            <a:srgbClr val="ACB1BB"/>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4_Main Slide">
  <p:cSld name="44_Main Slide">
    <p:spTree>
      <p:nvGrpSpPr>
        <p:cNvPr id="1" name="Shape 174"/>
        <p:cNvGrpSpPr/>
        <p:nvPr/>
      </p:nvGrpSpPr>
      <p:grpSpPr>
        <a:xfrm>
          <a:off x="0" y="0"/>
          <a:ext cx="0" cy="0"/>
          <a:chOff x="0" y="0"/>
          <a:chExt cx="0" cy="0"/>
        </a:xfrm>
      </p:grpSpPr>
      <p:cxnSp>
        <p:nvCxnSpPr>
          <p:cNvPr id="175" name="Google Shape;175;p117"/>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176" name="Google Shape;176;p117"/>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7" name="Google Shape;177;p117"/>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cxnSp>
        <p:nvCxnSpPr>
          <p:cNvPr id="178" name="Google Shape;178;p117"/>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179" name="Google Shape;179;p117"/>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marR="0" lvl="0"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1pPr>
            <a:lvl2pPr marL="0" marR="0" lvl="1"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2pPr>
            <a:lvl3pPr marL="0" marR="0" lvl="2"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3pPr>
            <a:lvl4pPr marL="0" marR="0" lvl="3"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4pPr>
            <a:lvl5pPr marL="0" marR="0" lvl="4"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5pPr>
            <a:lvl6pPr marL="0" marR="0" lvl="5"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6pPr>
            <a:lvl7pPr marL="0" marR="0" lvl="6"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7pPr>
            <a:lvl8pPr marL="0" marR="0" lvl="7"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8pPr>
            <a:lvl9pPr marL="0" marR="0" lvl="8"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180" name="Google Shape;180;p117"/>
          <p:cNvSpPr/>
          <p:nvPr/>
        </p:nvSpPr>
        <p:spPr>
          <a:xfrm>
            <a:off x="10168664" y="6861637"/>
            <a:ext cx="4318001" cy="4318001"/>
          </a:xfrm>
          <a:prstGeom prst="rect">
            <a:avLst/>
          </a:prstGeom>
          <a:solidFill>
            <a:srgbClr val="1C1F25"/>
          </a:solidFill>
          <a:ln>
            <a:noFill/>
          </a:ln>
        </p:spPr>
        <p:txBody>
          <a:bodyPr spcFirstLastPara="1" wrap="square" lIns="0" tIns="0" rIns="0" bIns="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81" name="Google Shape;181;p117"/>
          <p:cNvSpPr/>
          <p:nvPr/>
        </p:nvSpPr>
        <p:spPr>
          <a:xfrm>
            <a:off x="5850664" y="2540000"/>
            <a:ext cx="4318001" cy="4318000"/>
          </a:xfrm>
          <a:prstGeom prst="rect">
            <a:avLst/>
          </a:prstGeom>
          <a:solidFill>
            <a:schemeClr val="accent2"/>
          </a:solidFill>
          <a:ln w="12700" cap="flat" cmpd="sng">
            <a:solidFill>
              <a:srgbClr val="65D5D1"/>
            </a:solidFill>
            <a:prstDash val="solid"/>
            <a:miter lim="400000"/>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82" name="Google Shape;182;p117"/>
          <p:cNvSpPr/>
          <p:nvPr/>
        </p:nvSpPr>
        <p:spPr>
          <a:xfrm>
            <a:off x="1532665" y="6861637"/>
            <a:ext cx="4318001" cy="4318001"/>
          </a:xfrm>
          <a:prstGeom prst="rect">
            <a:avLst/>
          </a:prstGeom>
          <a:solidFill>
            <a:srgbClr val="1C1F25"/>
          </a:solidFill>
          <a:ln>
            <a:noFill/>
          </a:ln>
        </p:spPr>
        <p:txBody>
          <a:bodyPr spcFirstLastPara="1" wrap="square" lIns="0" tIns="0" rIns="0" bIns="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83" name="Google Shape;183;p117"/>
          <p:cNvSpPr>
            <a:spLocks noGrp="1"/>
          </p:cNvSpPr>
          <p:nvPr>
            <p:ph type="pic" idx="2"/>
          </p:nvPr>
        </p:nvSpPr>
        <p:spPr>
          <a:xfrm>
            <a:off x="1532665" y="2540000"/>
            <a:ext cx="4318001" cy="4318000"/>
          </a:xfrm>
          <a:prstGeom prst="rect">
            <a:avLst/>
          </a:prstGeom>
          <a:solidFill>
            <a:srgbClr val="BABEC7"/>
          </a:solidFill>
          <a:ln>
            <a:noFill/>
          </a:ln>
        </p:spPr>
      </p:sp>
      <p:sp>
        <p:nvSpPr>
          <p:cNvPr id="184" name="Google Shape;184;p117"/>
          <p:cNvSpPr>
            <a:spLocks noGrp="1"/>
          </p:cNvSpPr>
          <p:nvPr>
            <p:ph type="pic" idx="3"/>
          </p:nvPr>
        </p:nvSpPr>
        <p:spPr>
          <a:xfrm>
            <a:off x="10168664" y="2540000"/>
            <a:ext cx="4318001" cy="4318000"/>
          </a:xfrm>
          <a:prstGeom prst="rect">
            <a:avLst/>
          </a:prstGeom>
          <a:solidFill>
            <a:srgbClr val="BABEC7"/>
          </a:solidFill>
          <a:ln>
            <a:noFill/>
          </a:ln>
        </p:spPr>
      </p:sp>
      <p:sp>
        <p:nvSpPr>
          <p:cNvPr id="185" name="Google Shape;185;p117"/>
          <p:cNvSpPr>
            <a:spLocks noGrp="1"/>
          </p:cNvSpPr>
          <p:nvPr>
            <p:ph type="pic" idx="4"/>
          </p:nvPr>
        </p:nvSpPr>
        <p:spPr>
          <a:xfrm>
            <a:off x="5850664" y="6861637"/>
            <a:ext cx="4318001" cy="4318001"/>
          </a:xfrm>
          <a:prstGeom prst="rect">
            <a:avLst/>
          </a:prstGeom>
          <a:solidFill>
            <a:srgbClr val="BABEC7"/>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4_Main Slide">
  <p:cSld name="58_Main Slide">
    <p:spTree>
      <p:nvGrpSpPr>
        <p:cNvPr id="1" name="Shape 186"/>
        <p:cNvGrpSpPr/>
        <p:nvPr/>
      </p:nvGrpSpPr>
      <p:grpSpPr>
        <a:xfrm>
          <a:off x="0" y="0"/>
          <a:ext cx="0" cy="0"/>
          <a:chOff x="0" y="0"/>
          <a:chExt cx="0" cy="0"/>
        </a:xfrm>
      </p:grpSpPr>
      <p:cxnSp>
        <p:nvCxnSpPr>
          <p:cNvPr id="187" name="Google Shape;187;p118"/>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188" name="Google Shape;188;p118"/>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89" name="Google Shape;189;p118"/>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cxnSp>
        <p:nvCxnSpPr>
          <p:cNvPr id="190" name="Google Shape;190;p118"/>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191" name="Google Shape;191;p118"/>
          <p:cNvSpPr txBox="1">
            <a:spLocks noGrp="1"/>
          </p:cNvSpPr>
          <p:nvPr>
            <p:ph type="sldNum" idx="12"/>
          </p:nvPr>
        </p:nvSpPr>
        <p:spPr>
          <a:xfrm>
            <a:off x="22494240" y="12702579"/>
            <a:ext cx="357359" cy="355601"/>
          </a:xfrm>
          <a:prstGeom prst="rect">
            <a:avLst/>
          </a:prstGeom>
          <a:noFill/>
          <a:ln>
            <a:noFill/>
          </a:ln>
        </p:spPr>
        <p:txBody>
          <a:bodyPr spcFirstLastPara="1" wrap="square" lIns="0" tIns="0" rIns="0" bIns="0" anchor="ctr" anchorCtr="0">
            <a:noAutofit/>
          </a:bodyPr>
          <a:lstStyle>
            <a:lvl1pPr marL="0" marR="0" lvl="0"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1pPr>
            <a:lvl2pPr marL="0" marR="0" lvl="1"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2pPr>
            <a:lvl3pPr marL="0" marR="0" lvl="2"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3pPr>
            <a:lvl4pPr marL="0" marR="0" lvl="3"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4pPr>
            <a:lvl5pPr marL="0" marR="0" lvl="4"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5pPr>
            <a:lvl6pPr marL="0" marR="0" lvl="5"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6pPr>
            <a:lvl7pPr marL="0" marR="0" lvl="6"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7pPr>
            <a:lvl8pPr marL="0" marR="0" lvl="7"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8pPr>
            <a:lvl9pPr marL="0" marR="0" lvl="8"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192" name="Google Shape;192;p118"/>
          <p:cNvSpPr>
            <a:spLocks noGrp="1"/>
          </p:cNvSpPr>
          <p:nvPr>
            <p:ph type="pic" idx="2"/>
          </p:nvPr>
        </p:nvSpPr>
        <p:spPr>
          <a:xfrm>
            <a:off x="12192000" y="-1"/>
            <a:ext cx="12192000" cy="13716001"/>
          </a:xfrm>
          <a:prstGeom prst="rect">
            <a:avLst/>
          </a:prstGeom>
          <a:solidFill>
            <a:srgbClr val="BABEC7"/>
          </a:solidFill>
          <a:ln>
            <a:noFill/>
          </a:ln>
        </p:spPr>
      </p:sp>
      <p:sp>
        <p:nvSpPr>
          <p:cNvPr id="193" name="Google Shape;193;p118"/>
          <p:cNvSpPr txBox="1"/>
          <p:nvPr/>
        </p:nvSpPr>
        <p:spPr>
          <a:xfrm>
            <a:off x="22310204" y="12863415"/>
            <a:ext cx="541131" cy="355601"/>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F7F9FF"/>
              </a:buClr>
              <a:buSzPts val="2200"/>
              <a:buFont typeface="Quicksand"/>
              <a:buNone/>
            </a:pPr>
            <a:fld id="{00000000-1234-1234-1234-123412341234}" type="slidenum">
              <a:rPr lang="en-US" sz="2200" b="1" i="0" u="none" strike="noStrike" cap="none">
                <a:solidFill>
                  <a:srgbClr val="F7F9FF"/>
                </a:solidFill>
                <a:latin typeface="Quicksand"/>
                <a:ea typeface="Quicksand"/>
                <a:cs typeface="Quicksand"/>
                <a:sym typeface="Quicksand"/>
              </a:rPr>
              <a:t>‹#›</a:t>
            </a:fld>
            <a:endParaRPr sz="2200" b="1" i="0" u="none" strike="noStrike" cap="none">
              <a:solidFill>
                <a:srgbClr val="F7F9FF"/>
              </a:solidFill>
              <a:latin typeface="Quicksand"/>
              <a:ea typeface="Quicksand"/>
              <a:cs typeface="Quicksand"/>
              <a:sym typeface="Quicksan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3_Main Slide">
  <p:cSld name="18_Main Slide">
    <p:spTree>
      <p:nvGrpSpPr>
        <p:cNvPr id="1" name="Shape 200"/>
        <p:cNvGrpSpPr/>
        <p:nvPr/>
      </p:nvGrpSpPr>
      <p:grpSpPr>
        <a:xfrm>
          <a:off x="0" y="0"/>
          <a:ext cx="0" cy="0"/>
          <a:chOff x="0" y="0"/>
          <a:chExt cx="0" cy="0"/>
        </a:xfrm>
      </p:grpSpPr>
      <p:cxnSp>
        <p:nvCxnSpPr>
          <p:cNvPr id="201" name="Google Shape;201;p120"/>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202" name="Google Shape;202;p120"/>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03" name="Google Shape;203;p120"/>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cxnSp>
        <p:nvCxnSpPr>
          <p:cNvPr id="204" name="Google Shape;204;p120"/>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205" name="Google Shape;205;p120"/>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marR="0" lvl="0"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1pPr>
            <a:lvl2pPr marL="0" marR="0" lvl="1"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2pPr>
            <a:lvl3pPr marL="0" marR="0" lvl="2"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3pPr>
            <a:lvl4pPr marL="0" marR="0" lvl="3"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4pPr>
            <a:lvl5pPr marL="0" marR="0" lvl="4"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5pPr>
            <a:lvl6pPr marL="0" marR="0" lvl="5"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6pPr>
            <a:lvl7pPr marL="0" marR="0" lvl="6"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7pPr>
            <a:lvl8pPr marL="0" marR="0" lvl="7"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8pPr>
            <a:lvl9pPr marL="0" marR="0" lvl="8"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206" name="Google Shape;206;p120"/>
          <p:cNvSpPr>
            <a:spLocks noGrp="1"/>
          </p:cNvSpPr>
          <p:nvPr>
            <p:ph type="pic" idx="2"/>
          </p:nvPr>
        </p:nvSpPr>
        <p:spPr>
          <a:xfrm>
            <a:off x="0" y="2539140"/>
            <a:ext cx="5080000" cy="8637720"/>
          </a:xfrm>
          <a:prstGeom prst="rect">
            <a:avLst/>
          </a:prstGeom>
          <a:solidFill>
            <a:srgbClr val="BABEC7"/>
          </a:solidFill>
          <a:ln>
            <a:noFill/>
          </a:ln>
        </p:spPr>
      </p:sp>
      <p:sp>
        <p:nvSpPr>
          <p:cNvPr id="207" name="Google Shape;207;p120"/>
          <p:cNvSpPr>
            <a:spLocks noGrp="1"/>
          </p:cNvSpPr>
          <p:nvPr>
            <p:ph type="pic" idx="3"/>
          </p:nvPr>
        </p:nvSpPr>
        <p:spPr>
          <a:xfrm>
            <a:off x="5080000" y="5078412"/>
            <a:ext cx="5080000" cy="8637720"/>
          </a:xfrm>
          <a:prstGeom prst="rect">
            <a:avLst/>
          </a:prstGeom>
          <a:solidFill>
            <a:srgbClr val="BABEC7"/>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8_Main Slide">
  <p:cSld name="58_Main Slide 3">
    <p:spTree>
      <p:nvGrpSpPr>
        <p:cNvPr id="1" name="Shape 217"/>
        <p:cNvGrpSpPr/>
        <p:nvPr/>
      </p:nvGrpSpPr>
      <p:grpSpPr>
        <a:xfrm>
          <a:off x="0" y="0"/>
          <a:ext cx="0" cy="0"/>
          <a:chOff x="0" y="0"/>
          <a:chExt cx="0" cy="0"/>
        </a:xfrm>
      </p:grpSpPr>
      <p:cxnSp>
        <p:nvCxnSpPr>
          <p:cNvPr id="218" name="Google Shape;218;p122"/>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219" name="Google Shape;219;p122"/>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20" name="Google Shape;220;p122"/>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cxnSp>
        <p:nvCxnSpPr>
          <p:cNvPr id="221" name="Google Shape;221;p122"/>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222" name="Google Shape;222;p122"/>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marR="0" lvl="0"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1pPr>
            <a:lvl2pPr marL="0" marR="0" lvl="1"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2pPr>
            <a:lvl3pPr marL="0" marR="0" lvl="2"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3pPr>
            <a:lvl4pPr marL="0" marR="0" lvl="3"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4pPr>
            <a:lvl5pPr marL="0" marR="0" lvl="4"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5pPr>
            <a:lvl6pPr marL="0" marR="0" lvl="5"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6pPr>
            <a:lvl7pPr marL="0" marR="0" lvl="6"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7pPr>
            <a:lvl8pPr marL="0" marR="0" lvl="7"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8pPr>
            <a:lvl9pPr marL="0" marR="0" lvl="8"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223" name="Google Shape;223;p122"/>
          <p:cNvSpPr>
            <a:spLocks noGrp="1"/>
          </p:cNvSpPr>
          <p:nvPr>
            <p:ph type="pic" idx="2"/>
          </p:nvPr>
        </p:nvSpPr>
        <p:spPr>
          <a:xfrm>
            <a:off x="9910298" y="2539140"/>
            <a:ext cx="4318001" cy="8637720"/>
          </a:xfrm>
          <a:prstGeom prst="rect">
            <a:avLst/>
          </a:prstGeom>
          <a:solidFill>
            <a:srgbClr val="BABEC7"/>
          </a:solidFill>
          <a:ln>
            <a:noFill/>
          </a:ln>
        </p:spPr>
      </p:sp>
      <p:sp>
        <p:nvSpPr>
          <p:cNvPr id="224" name="Google Shape;224;p122"/>
          <p:cNvSpPr>
            <a:spLocks noGrp="1"/>
          </p:cNvSpPr>
          <p:nvPr>
            <p:ph type="pic" idx="3"/>
          </p:nvPr>
        </p:nvSpPr>
        <p:spPr>
          <a:xfrm>
            <a:off x="14228298" y="2539140"/>
            <a:ext cx="4318002" cy="8637720"/>
          </a:xfrm>
          <a:prstGeom prst="rect">
            <a:avLst/>
          </a:prstGeom>
          <a:solidFill>
            <a:srgbClr val="BABEC7"/>
          </a:solidFill>
          <a:ln>
            <a:noFill/>
          </a:ln>
        </p:spPr>
      </p:sp>
      <p:sp>
        <p:nvSpPr>
          <p:cNvPr id="225" name="Google Shape;225;p122"/>
          <p:cNvSpPr>
            <a:spLocks noGrp="1"/>
          </p:cNvSpPr>
          <p:nvPr>
            <p:ph type="pic" idx="4"/>
          </p:nvPr>
        </p:nvSpPr>
        <p:spPr>
          <a:xfrm>
            <a:off x="18546300" y="2539140"/>
            <a:ext cx="4318000" cy="8637720"/>
          </a:xfrm>
          <a:prstGeom prst="rect">
            <a:avLst/>
          </a:prstGeom>
          <a:solidFill>
            <a:srgbClr val="BABEC7"/>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8_Main Slide">
  <p:cSld name="18_Main Slide 3">
    <p:spTree>
      <p:nvGrpSpPr>
        <p:cNvPr id="1" name="Shape 226"/>
        <p:cNvGrpSpPr/>
        <p:nvPr/>
      </p:nvGrpSpPr>
      <p:grpSpPr>
        <a:xfrm>
          <a:off x="0" y="0"/>
          <a:ext cx="0" cy="0"/>
          <a:chOff x="0" y="0"/>
          <a:chExt cx="0" cy="0"/>
        </a:xfrm>
      </p:grpSpPr>
      <p:cxnSp>
        <p:nvCxnSpPr>
          <p:cNvPr id="227" name="Google Shape;227;p123"/>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228" name="Google Shape;228;p123"/>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29" name="Google Shape;229;p123"/>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cxnSp>
        <p:nvCxnSpPr>
          <p:cNvPr id="230" name="Google Shape;230;p123"/>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231" name="Google Shape;231;p123"/>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marR="0" lvl="0"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1pPr>
            <a:lvl2pPr marL="0" marR="0" lvl="1"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2pPr>
            <a:lvl3pPr marL="0" marR="0" lvl="2"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3pPr>
            <a:lvl4pPr marL="0" marR="0" lvl="3"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4pPr>
            <a:lvl5pPr marL="0" marR="0" lvl="4"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5pPr>
            <a:lvl6pPr marL="0" marR="0" lvl="5"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6pPr>
            <a:lvl7pPr marL="0" marR="0" lvl="6"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7pPr>
            <a:lvl8pPr marL="0" marR="0" lvl="7"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8pPr>
            <a:lvl9pPr marL="0" marR="0" lvl="8" indent="0" algn="r">
              <a:spcBef>
                <a:spcPts val="0"/>
              </a:spcBef>
              <a:spcAft>
                <a:spcPts val="0"/>
              </a:spcAft>
              <a:buClr>
                <a:srgbClr val="2C2E3C"/>
              </a:buClr>
              <a:buSzPts val="2200"/>
              <a:buFont typeface="Quicksand"/>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232" name="Google Shape;232;p123"/>
          <p:cNvSpPr>
            <a:spLocks noGrp="1"/>
          </p:cNvSpPr>
          <p:nvPr>
            <p:ph type="pic" idx="2"/>
          </p:nvPr>
        </p:nvSpPr>
        <p:spPr>
          <a:xfrm>
            <a:off x="0" y="6044339"/>
            <a:ext cx="12192000" cy="7671661"/>
          </a:xfrm>
          <a:prstGeom prst="rect">
            <a:avLst/>
          </a:prstGeom>
          <a:solidFill>
            <a:srgbClr val="BABEC7"/>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253"/>
        <p:cNvGrpSpPr/>
        <p:nvPr/>
      </p:nvGrpSpPr>
      <p:grpSpPr>
        <a:xfrm>
          <a:off x="0" y="0"/>
          <a:ext cx="0" cy="0"/>
          <a:chOff x="0" y="0"/>
          <a:chExt cx="0" cy="0"/>
        </a:xfrm>
      </p:grpSpPr>
      <p:sp>
        <p:nvSpPr>
          <p:cNvPr id="254" name="Google Shape;254;p127"/>
          <p:cNvSpPr/>
          <p:nvPr/>
        </p:nvSpPr>
        <p:spPr>
          <a:xfrm>
            <a:off x="6351" y="12801600"/>
            <a:ext cx="24377650" cy="91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27"/>
          <p:cNvSpPr/>
          <p:nvPr/>
        </p:nvSpPr>
        <p:spPr>
          <a:xfrm>
            <a:off x="31" y="12668632"/>
            <a:ext cx="24377650" cy="12801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27"/>
          <p:cNvSpPr txBox="1">
            <a:spLocks noGrp="1"/>
          </p:cNvSpPr>
          <p:nvPr>
            <p:ph type="title"/>
          </p:nvPr>
        </p:nvSpPr>
        <p:spPr>
          <a:xfrm>
            <a:off x="2194560" y="1517904"/>
            <a:ext cx="20116800" cy="713232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16000"/>
              <a:buFont typeface="Calibri"/>
              <a:buNone/>
              <a:defRPr sz="16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7" name="Google Shape;257;p127"/>
          <p:cNvSpPr txBox="1">
            <a:spLocks noGrp="1"/>
          </p:cNvSpPr>
          <p:nvPr>
            <p:ph type="body" idx="1"/>
          </p:nvPr>
        </p:nvSpPr>
        <p:spPr>
          <a:xfrm>
            <a:off x="2194560" y="8906256"/>
            <a:ext cx="20116800" cy="228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400"/>
              </a:spcBef>
              <a:spcAft>
                <a:spcPts val="0"/>
              </a:spcAft>
              <a:buSzPts val="4800"/>
              <a:buNone/>
              <a:defRPr sz="4800" cap="none">
                <a:solidFill>
                  <a:schemeClr val="dk2"/>
                </a:solidFill>
                <a:latin typeface="Calibri"/>
                <a:ea typeface="Calibri"/>
                <a:cs typeface="Calibri"/>
                <a:sym typeface="Calibri"/>
              </a:defRPr>
            </a:lvl1pPr>
            <a:lvl2pPr marL="914400" lvl="1" indent="-228600" algn="l">
              <a:lnSpc>
                <a:spcPct val="90000"/>
              </a:lnSpc>
              <a:spcBef>
                <a:spcPts val="400"/>
              </a:spcBef>
              <a:spcAft>
                <a:spcPts val="0"/>
              </a:spcAft>
              <a:buSzPts val="3600"/>
              <a:buNone/>
              <a:defRPr sz="3600">
                <a:solidFill>
                  <a:srgbClr val="888888"/>
                </a:solidFill>
              </a:defRPr>
            </a:lvl2pPr>
            <a:lvl3pPr marL="1371600" lvl="2" indent="-228600" algn="l">
              <a:lnSpc>
                <a:spcPct val="90000"/>
              </a:lnSpc>
              <a:spcBef>
                <a:spcPts val="800"/>
              </a:spcBef>
              <a:spcAft>
                <a:spcPts val="0"/>
              </a:spcAft>
              <a:buSzPts val="3200"/>
              <a:buNone/>
              <a:defRPr sz="3200">
                <a:solidFill>
                  <a:srgbClr val="888888"/>
                </a:solidFill>
              </a:defRPr>
            </a:lvl3pPr>
            <a:lvl4pPr marL="1828800" lvl="3" indent="-228600" algn="l">
              <a:lnSpc>
                <a:spcPct val="90000"/>
              </a:lnSpc>
              <a:spcBef>
                <a:spcPts val="800"/>
              </a:spcBef>
              <a:spcAft>
                <a:spcPts val="0"/>
              </a:spcAft>
              <a:buSzPts val="2800"/>
              <a:buNone/>
              <a:defRPr sz="2800">
                <a:solidFill>
                  <a:srgbClr val="888888"/>
                </a:solidFill>
              </a:defRPr>
            </a:lvl4pPr>
            <a:lvl5pPr marL="2286000" lvl="4" indent="-228600" algn="l">
              <a:lnSpc>
                <a:spcPct val="90000"/>
              </a:lnSpc>
              <a:spcBef>
                <a:spcPts val="800"/>
              </a:spcBef>
              <a:spcAft>
                <a:spcPts val="0"/>
              </a:spcAft>
              <a:buSzPts val="2800"/>
              <a:buNone/>
              <a:defRPr sz="2800">
                <a:solidFill>
                  <a:srgbClr val="888888"/>
                </a:solidFill>
              </a:defRPr>
            </a:lvl5pPr>
            <a:lvl6pPr marL="2743200" lvl="5" indent="-228600" algn="l">
              <a:lnSpc>
                <a:spcPct val="90000"/>
              </a:lnSpc>
              <a:spcBef>
                <a:spcPts val="800"/>
              </a:spcBef>
              <a:spcAft>
                <a:spcPts val="0"/>
              </a:spcAft>
              <a:buSzPts val="2800"/>
              <a:buNone/>
              <a:defRPr sz="2800">
                <a:solidFill>
                  <a:srgbClr val="888888"/>
                </a:solidFill>
              </a:defRPr>
            </a:lvl6pPr>
            <a:lvl7pPr marL="3200400" lvl="6" indent="-228600" algn="l">
              <a:lnSpc>
                <a:spcPct val="90000"/>
              </a:lnSpc>
              <a:spcBef>
                <a:spcPts val="800"/>
              </a:spcBef>
              <a:spcAft>
                <a:spcPts val="0"/>
              </a:spcAft>
              <a:buSzPts val="2800"/>
              <a:buNone/>
              <a:defRPr sz="2800">
                <a:solidFill>
                  <a:srgbClr val="888888"/>
                </a:solidFill>
              </a:defRPr>
            </a:lvl7pPr>
            <a:lvl8pPr marL="3657600" lvl="7" indent="-228600" algn="l">
              <a:lnSpc>
                <a:spcPct val="90000"/>
              </a:lnSpc>
              <a:spcBef>
                <a:spcPts val="800"/>
              </a:spcBef>
              <a:spcAft>
                <a:spcPts val="0"/>
              </a:spcAft>
              <a:buSzPts val="2800"/>
              <a:buNone/>
              <a:defRPr sz="2800">
                <a:solidFill>
                  <a:srgbClr val="888888"/>
                </a:solidFill>
              </a:defRPr>
            </a:lvl8pPr>
            <a:lvl9pPr marL="4114800" lvl="8" indent="-228600" algn="l">
              <a:lnSpc>
                <a:spcPct val="90000"/>
              </a:lnSpc>
              <a:spcBef>
                <a:spcPts val="800"/>
              </a:spcBef>
              <a:spcAft>
                <a:spcPts val="800"/>
              </a:spcAft>
              <a:buSzPts val="2800"/>
              <a:buNone/>
              <a:defRPr sz="2800">
                <a:solidFill>
                  <a:srgbClr val="888888"/>
                </a:solidFill>
              </a:defRPr>
            </a:lvl9pPr>
          </a:lstStyle>
          <a:p>
            <a:endParaRPr/>
          </a:p>
        </p:txBody>
      </p:sp>
      <p:sp>
        <p:nvSpPr>
          <p:cNvPr id="258" name="Google Shape;258;p127"/>
          <p:cNvSpPr txBox="1">
            <a:spLocks noGrp="1"/>
          </p:cNvSpPr>
          <p:nvPr>
            <p:ph type="ftr" idx="11"/>
          </p:nvPr>
        </p:nvSpPr>
        <p:spPr>
          <a:xfrm>
            <a:off x="7372370" y="12919571"/>
            <a:ext cx="9645608"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127"/>
          <p:cNvSpPr txBox="1">
            <a:spLocks noGrp="1"/>
          </p:cNvSpPr>
          <p:nvPr>
            <p:ph type="sldNum" idx="12"/>
          </p:nvPr>
        </p:nvSpPr>
        <p:spPr>
          <a:xfrm>
            <a:off x="19800917" y="12919571"/>
            <a:ext cx="262405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0" name="Google Shape;260;p127"/>
          <p:cNvCxnSpPr/>
          <p:nvPr/>
        </p:nvCxnSpPr>
        <p:spPr>
          <a:xfrm>
            <a:off x="2415316" y="8686800"/>
            <a:ext cx="1975104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1"/>
        <p:cNvGrpSpPr/>
        <p:nvPr/>
      </p:nvGrpSpPr>
      <p:grpSpPr>
        <a:xfrm>
          <a:off x="0" y="0"/>
          <a:ext cx="0" cy="0"/>
          <a:chOff x="0" y="0"/>
          <a:chExt cx="0" cy="0"/>
        </a:xfrm>
      </p:grpSpPr>
      <p:sp>
        <p:nvSpPr>
          <p:cNvPr id="262" name="Google Shape;262;p128"/>
          <p:cNvSpPr txBox="1">
            <a:spLocks noGrp="1"/>
          </p:cNvSpPr>
          <p:nvPr>
            <p:ph type="title"/>
          </p:nvPr>
        </p:nvSpPr>
        <p:spPr>
          <a:xfrm>
            <a:off x="2194560" y="573207"/>
            <a:ext cx="20116800" cy="2901514"/>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 name="Google Shape;263;p128"/>
          <p:cNvSpPr txBox="1">
            <a:spLocks noGrp="1"/>
          </p:cNvSpPr>
          <p:nvPr>
            <p:ph type="body" idx="1"/>
          </p:nvPr>
        </p:nvSpPr>
        <p:spPr>
          <a:xfrm>
            <a:off x="2194558" y="3691468"/>
            <a:ext cx="9875520" cy="804672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2400"/>
              </a:spcBef>
              <a:spcAft>
                <a:spcPts val="0"/>
              </a:spcAft>
              <a:buSzPts val="1800"/>
              <a:buChar char=" "/>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264" name="Google Shape;264;p128"/>
          <p:cNvSpPr txBox="1">
            <a:spLocks noGrp="1"/>
          </p:cNvSpPr>
          <p:nvPr>
            <p:ph type="body" idx="2"/>
          </p:nvPr>
        </p:nvSpPr>
        <p:spPr>
          <a:xfrm>
            <a:off x="12435840" y="3691470"/>
            <a:ext cx="9875520" cy="804672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2400"/>
              </a:spcBef>
              <a:spcAft>
                <a:spcPts val="0"/>
              </a:spcAft>
              <a:buSzPts val="1800"/>
              <a:buChar char=" "/>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265" name="Google Shape;265;p128"/>
          <p:cNvSpPr txBox="1">
            <a:spLocks noGrp="1"/>
          </p:cNvSpPr>
          <p:nvPr>
            <p:ph type="ftr" idx="11"/>
          </p:nvPr>
        </p:nvSpPr>
        <p:spPr>
          <a:xfrm>
            <a:off x="7372370" y="12919571"/>
            <a:ext cx="9645608"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128"/>
          <p:cNvSpPr txBox="1">
            <a:spLocks noGrp="1"/>
          </p:cNvSpPr>
          <p:nvPr>
            <p:ph type="sldNum" idx="12"/>
          </p:nvPr>
        </p:nvSpPr>
        <p:spPr>
          <a:xfrm>
            <a:off x="19800917" y="12919571"/>
            <a:ext cx="262405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7"/>
        <p:cNvGrpSpPr/>
        <p:nvPr/>
      </p:nvGrpSpPr>
      <p:grpSpPr>
        <a:xfrm>
          <a:off x="0" y="0"/>
          <a:ext cx="0" cy="0"/>
          <a:chOff x="0" y="0"/>
          <a:chExt cx="0" cy="0"/>
        </a:xfrm>
      </p:grpSpPr>
      <p:sp>
        <p:nvSpPr>
          <p:cNvPr id="268" name="Google Shape;268;p129"/>
          <p:cNvSpPr txBox="1">
            <a:spLocks noGrp="1"/>
          </p:cNvSpPr>
          <p:nvPr>
            <p:ph type="title"/>
          </p:nvPr>
        </p:nvSpPr>
        <p:spPr>
          <a:xfrm>
            <a:off x="2194560" y="573207"/>
            <a:ext cx="20116800" cy="2901514"/>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 name="Google Shape;269;p129"/>
          <p:cNvSpPr txBox="1">
            <a:spLocks noGrp="1"/>
          </p:cNvSpPr>
          <p:nvPr>
            <p:ph type="body" idx="1"/>
          </p:nvPr>
        </p:nvSpPr>
        <p:spPr>
          <a:xfrm>
            <a:off x="2194560" y="3692104"/>
            <a:ext cx="9875520" cy="147256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2400"/>
              </a:spcBef>
              <a:spcAft>
                <a:spcPts val="0"/>
              </a:spcAft>
              <a:buSzPts val="4000"/>
              <a:buNone/>
              <a:defRPr sz="4000" b="0" cap="none">
                <a:solidFill>
                  <a:schemeClr val="dk2"/>
                </a:solidFill>
              </a:defRPr>
            </a:lvl1pPr>
            <a:lvl2pPr marL="914400" lvl="1" indent="-228600" algn="l">
              <a:lnSpc>
                <a:spcPct val="90000"/>
              </a:lnSpc>
              <a:spcBef>
                <a:spcPts val="400"/>
              </a:spcBef>
              <a:spcAft>
                <a:spcPts val="0"/>
              </a:spcAft>
              <a:buSzPts val="4000"/>
              <a:buNone/>
              <a:defRPr sz="4000" b="1"/>
            </a:lvl2pPr>
            <a:lvl3pPr marL="1371600" lvl="2" indent="-228600" algn="l">
              <a:lnSpc>
                <a:spcPct val="90000"/>
              </a:lnSpc>
              <a:spcBef>
                <a:spcPts val="800"/>
              </a:spcBef>
              <a:spcAft>
                <a:spcPts val="0"/>
              </a:spcAft>
              <a:buSzPts val="3600"/>
              <a:buNone/>
              <a:defRPr sz="3600" b="1"/>
            </a:lvl3pPr>
            <a:lvl4pPr marL="1828800" lvl="3" indent="-228600" algn="l">
              <a:lnSpc>
                <a:spcPct val="90000"/>
              </a:lnSpc>
              <a:spcBef>
                <a:spcPts val="800"/>
              </a:spcBef>
              <a:spcAft>
                <a:spcPts val="0"/>
              </a:spcAft>
              <a:buSzPts val="3200"/>
              <a:buNone/>
              <a:defRPr sz="3200" b="1"/>
            </a:lvl4pPr>
            <a:lvl5pPr marL="2286000" lvl="4" indent="-228600" algn="l">
              <a:lnSpc>
                <a:spcPct val="90000"/>
              </a:lnSpc>
              <a:spcBef>
                <a:spcPts val="800"/>
              </a:spcBef>
              <a:spcAft>
                <a:spcPts val="0"/>
              </a:spcAft>
              <a:buSzPts val="3200"/>
              <a:buNone/>
              <a:defRPr sz="3200" b="1"/>
            </a:lvl5pPr>
            <a:lvl6pPr marL="2743200" lvl="5" indent="-228600" algn="l">
              <a:lnSpc>
                <a:spcPct val="90000"/>
              </a:lnSpc>
              <a:spcBef>
                <a:spcPts val="800"/>
              </a:spcBef>
              <a:spcAft>
                <a:spcPts val="0"/>
              </a:spcAft>
              <a:buSzPts val="3200"/>
              <a:buNone/>
              <a:defRPr sz="3200" b="1"/>
            </a:lvl6pPr>
            <a:lvl7pPr marL="3200400" lvl="6" indent="-228600" algn="l">
              <a:lnSpc>
                <a:spcPct val="90000"/>
              </a:lnSpc>
              <a:spcBef>
                <a:spcPts val="800"/>
              </a:spcBef>
              <a:spcAft>
                <a:spcPts val="0"/>
              </a:spcAft>
              <a:buSzPts val="3200"/>
              <a:buNone/>
              <a:defRPr sz="3200" b="1"/>
            </a:lvl7pPr>
            <a:lvl8pPr marL="3657600" lvl="7" indent="-228600" algn="l">
              <a:lnSpc>
                <a:spcPct val="90000"/>
              </a:lnSpc>
              <a:spcBef>
                <a:spcPts val="800"/>
              </a:spcBef>
              <a:spcAft>
                <a:spcPts val="0"/>
              </a:spcAft>
              <a:buSzPts val="3200"/>
              <a:buNone/>
              <a:defRPr sz="3200" b="1"/>
            </a:lvl8pPr>
            <a:lvl9pPr marL="4114800" lvl="8" indent="-228600" algn="l">
              <a:lnSpc>
                <a:spcPct val="90000"/>
              </a:lnSpc>
              <a:spcBef>
                <a:spcPts val="800"/>
              </a:spcBef>
              <a:spcAft>
                <a:spcPts val="800"/>
              </a:spcAft>
              <a:buSzPts val="3200"/>
              <a:buNone/>
              <a:defRPr sz="3200" b="1"/>
            </a:lvl9pPr>
          </a:lstStyle>
          <a:p>
            <a:endParaRPr/>
          </a:p>
        </p:txBody>
      </p:sp>
      <p:sp>
        <p:nvSpPr>
          <p:cNvPr id="270" name="Google Shape;270;p129"/>
          <p:cNvSpPr txBox="1">
            <a:spLocks noGrp="1"/>
          </p:cNvSpPr>
          <p:nvPr>
            <p:ph type="body" idx="2"/>
          </p:nvPr>
        </p:nvSpPr>
        <p:spPr>
          <a:xfrm>
            <a:off x="2194560" y="5164668"/>
            <a:ext cx="9875520" cy="67564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2400"/>
              </a:spcBef>
              <a:spcAft>
                <a:spcPts val="0"/>
              </a:spcAft>
              <a:buSzPts val="1800"/>
              <a:buChar char=" "/>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271" name="Google Shape;271;p129"/>
          <p:cNvSpPr txBox="1">
            <a:spLocks noGrp="1"/>
          </p:cNvSpPr>
          <p:nvPr>
            <p:ph type="body" idx="3"/>
          </p:nvPr>
        </p:nvSpPr>
        <p:spPr>
          <a:xfrm>
            <a:off x="12435840" y="3692104"/>
            <a:ext cx="9875520" cy="147256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2400"/>
              </a:spcBef>
              <a:spcAft>
                <a:spcPts val="0"/>
              </a:spcAft>
              <a:buSzPts val="4000"/>
              <a:buNone/>
              <a:defRPr sz="4000" b="0" cap="none">
                <a:solidFill>
                  <a:schemeClr val="dk2"/>
                </a:solidFill>
              </a:defRPr>
            </a:lvl1pPr>
            <a:lvl2pPr marL="914400" lvl="1" indent="-228600" algn="l">
              <a:lnSpc>
                <a:spcPct val="90000"/>
              </a:lnSpc>
              <a:spcBef>
                <a:spcPts val="400"/>
              </a:spcBef>
              <a:spcAft>
                <a:spcPts val="0"/>
              </a:spcAft>
              <a:buSzPts val="4000"/>
              <a:buNone/>
              <a:defRPr sz="4000" b="1"/>
            </a:lvl2pPr>
            <a:lvl3pPr marL="1371600" lvl="2" indent="-228600" algn="l">
              <a:lnSpc>
                <a:spcPct val="90000"/>
              </a:lnSpc>
              <a:spcBef>
                <a:spcPts val="800"/>
              </a:spcBef>
              <a:spcAft>
                <a:spcPts val="0"/>
              </a:spcAft>
              <a:buSzPts val="3600"/>
              <a:buNone/>
              <a:defRPr sz="3600" b="1"/>
            </a:lvl3pPr>
            <a:lvl4pPr marL="1828800" lvl="3" indent="-228600" algn="l">
              <a:lnSpc>
                <a:spcPct val="90000"/>
              </a:lnSpc>
              <a:spcBef>
                <a:spcPts val="800"/>
              </a:spcBef>
              <a:spcAft>
                <a:spcPts val="0"/>
              </a:spcAft>
              <a:buSzPts val="3200"/>
              <a:buNone/>
              <a:defRPr sz="3200" b="1"/>
            </a:lvl4pPr>
            <a:lvl5pPr marL="2286000" lvl="4" indent="-228600" algn="l">
              <a:lnSpc>
                <a:spcPct val="90000"/>
              </a:lnSpc>
              <a:spcBef>
                <a:spcPts val="800"/>
              </a:spcBef>
              <a:spcAft>
                <a:spcPts val="0"/>
              </a:spcAft>
              <a:buSzPts val="3200"/>
              <a:buNone/>
              <a:defRPr sz="3200" b="1"/>
            </a:lvl5pPr>
            <a:lvl6pPr marL="2743200" lvl="5" indent="-228600" algn="l">
              <a:lnSpc>
                <a:spcPct val="90000"/>
              </a:lnSpc>
              <a:spcBef>
                <a:spcPts val="800"/>
              </a:spcBef>
              <a:spcAft>
                <a:spcPts val="0"/>
              </a:spcAft>
              <a:buSzPts val="3200"/>
              <a:buNone/>
              <a:defRPr sz="3200" b="1"/>
            </a:lvl6pPr>
            <a:lvl7pPr marL="3200400" lvl="6" indent="-228600" algn="l">
              <a:lnSpc>
                <a:spcPct val="90000"/>
              </a:lnSpc>
              <a:spcBef>
                <a:spcPts val="800"/>
              </a:spcBef>
              <a:spcAft>
                <a:spcPts val="0"/>
              </a:spcAft>
              <a:buSzPts val="3200"/>
              <a:buNone/>
              <a:defRPr sz="3200" b="1"/>
            </a:lvl7pPr>
            <a:lvl8pPr marL="3657600" lvl="7" indent="-228600" algn="l">
              <a:lnSpc>
                <a:spcPct val="90000"/>
              </a:lnSpc>
              <a:spcBef>
                <a:spcPts val="800"/>
              </a:spcBef>
              <a:spcAft>
                <a:spcPts val="0"/>
              </a:spcAft>
              <a:buSzPts val="3200"/>
              <a:buNone/>
              <a:defRPr sz="3200" b="1"/>
            </a:lvl8pPr>
            <a:lvl9pPr marL="4114800" lvl="8" indent="-228600" algn="l">
              <a:lnSpc>
                <a:spcPct val="90000"/>
              </a:lnSpc>
              <a:spcBef>
                <a:spcPts val="800"/>
              </a:spcBef>
              <a:spcAft>
                <a:spcPts val="800"/>
              </a:spcAft>
              <a:buSzPts val="3200"/>
              <a:buNone/>
              <a:defRPr sz="3200" b="1"/>
            </a:lvl9pPr>
          </a:lstStyle>
          <a:p>
            <a:endParaRPr/>
          </a:p>
        </p:txBody>
      </p:sp>
      <p:sp>
        <p:nvSpPr>
          <p:cNvPr id="272" name="Google Shape;272;p129"/>
          <p:cNvSpPr txBox="1">
            <a:spLocks noGrp="1"/>
          </p:cNvSpPr>
          <p:nvPr>
            <p:ph type="body" idx="4"/>
          </p:nvPr>
        </p:nvSpPr>
        <p:spPr>
          <a:xfrm>
            <a:off x="12435840" y="5164668"/>
            <a:ext cx="9875520" cy="67564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2400"/>
              </a:spcBef>
              <a:spcAft>
                <a:spcPts val="0"/>
              </a:spcAft>
              <a:buSzPts val="1800"/>
              <a:buChar char=" "/>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273" name="Google Shape;273;p129"/>
          <p:cNvSpPr txBox="1">
            <a:spLocks noGrp="1"/>
          </p:cNvSpPr>
          <p:nvPr>
            <p:ph type="ftr" idx="11"/>
          </p:nvPr>
        </p:nvSpPr>
        <p:spPr>
          <a:xfrm>
            <a:off x="7372370" y="12919571"/>
            <a:ext cx="9645608"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129"/>
          <p:cNvSpPr txBox="1">
            <a:spLocks noGrp="1"/>
          </p:cNvSpPr>
          <p:nvPr>
            <p:ph type="sldNum" idx="12"/>
          </p:nvPr>
        </p:nvSpPr>
        <p:spPr>
          <a:xfrm>
            <a:off x="19800917" y="12919571"/>
            <a:ext cx="262405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75"/>
        <p:cNvGrpSpPr/>
        <p:nvPr/>
      </p:nvGrpSpPr>
      <p:grpSpPr>
        <a:xfrm>
          <a:off x="0" y="0"/>
          <a:ext cx="0" cy="0"/>
          <a:chOff x="0" y="0"/>
          <a:chExt cx="0" cy="0"/>
        </a:xfrm>
      </p:grpSpPr>
      <p:sp>
        <p:nvSpPr>
          <p:cNvPr id="276" name="Google Shape;276;p130"/>
          <p:cNvSpPr/>
          <p:nvPr/>
        </p:nvSpPr>
        <p:spPr>
          <a:xfrm>
            <a:off x="6351" y="12801600"/>
            <a:ext cx="24377650" cy="91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0"/>
          <p:cNvSpPr/>
          <p:nvPr/>
        </p:nvSpPr>
        <p:spPr>
          <a:xfrm>
            <a:off x="31" y="12668632"/>
            <a:ext cx="24377650" cy="12801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0"/>
          <p:cNvSpPr txBox="1">
            <a:spLocks noGrp="1"/>
          </p:cNvSpPr>
          <p:nvPr>
            <p:ph type="ftr" idx="11"/>
          </p:nvPr>
        </p:nvSpPr>
        <p:spPr>
          <a:xfrm>
            <a:off x="7372370" y="12919571"/>
            <a:ext cx="9645608"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130"/>
          <p:cNvSpPr txBox="1">
            <a:spLocks noGrp="1"/>
          </p:cNvSpPr>
          <p:nvPr>
            <p:ph type="sldNum" idx="12"/>
          </p:nvPr>
        </p:nvSpPr>
        <p:spPr>
          <a:xfrm>
            <a:off x="19800917" y="12919571"/>
            <a:ext cx="262405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Main Slide">
  <p:cSld name="3_Main Slide">
    <p:spTree>
      <p:nvGrpSpPr>
        <p:cNvPr id="1" name="Shape 280"/>
        <p:cNvGrpSpPr/>
        <p:nvPr/>
      </p:nvGrpSpPr>
      <p:grpSpPr>
        <a:xfrm>
          <a:off x="0" y="0"/>
          <a:ext cx="0" cy="0"/>
          <a:chOff x="0" y="0"/>
          <a:chExt cx="0" cy="0"/>
        </a:xfrm>
      </p:grpSpPr>
      <p:sp>
        <p:nvSpPr>
          <p:cNvPr id="281" name="Google Shape;281;p131"/>
          <p:cNvSpPr txBox="1"/>
          <p:nvPr/>
        </p:nvSpPr>
        <p:spPr>
          <a:xfrm>
            <a:off x="1519965" y="656100"/>
            <a:ext cx="992836" cy="35560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b="1">
                <a:solidFill>
                  <a:srgbClr val="2C2E3C"/>
                </a:solidFill>
                <a:latin typeface="Quicksand"/>
                <a:ea typeface="Quicksand"/>
                <a:cs typeface="Quicksand"/>
                <a:sym typeface="Quicksand"/>
              </a:rPr>
              <a:t>BeMind</a:t>
            </a:r>
            <a:endParaRPr/>
          </a:p>
        </p:txBody>
      </p:sp>
      <p:cxnSp>
        <p:nvCxnSpPr>
          <p:cNvPr id="282" name="Google Shape;282;p131"/>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283" name="Google Shape;283;p131"/>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131"/>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85" name="Google Shape;285;p131"/>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286" name="Google Shape;286;p131"/>
          <p:cNvSpPr txBox="1">
            <a:spLocks noGrp="1"/>
          </p:cNvSpPr>
          <p:nvPr>
            <p:ph type="sldNum" idx="12"/>
          </p:nvPr>
        </p:nvSpPr>
        <p:spPr>
          <a:xfrm>
            <a:off x="22438360" y="12702579"/>
            <a:ext cx="41323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287" name="Google Shape;287;p131"/>
          <p:cNvSpPr>
            <a:spLocks noGrp="1"/>
          </p:cNvSpPr>
          <p:nvPr>
            <p:ph type="pic" idx="2"/>
          </p:nvPr>
        </p:nvSpPr>
        <p:spPr>
          <a:xfrm>
            <a:off x="-55609" y="-2"/>
            <a:ext cx="24439601" cy="13716001"/>
          </a:xfrm>
          <a:prstGeom prst="rect">
            <a:avLst/>
          </a:prstGeom>
          <a:solidFill>
            <a:srgbClr val="BABEC7"/>
          </a:solidFill>
          <a:ln>
            <a:noFill/>
          </a:ln>
        </p:spPr>
      </p:sp>
      <p:sp>
        <p:nvSpPr>
          <p:cNvPr id="288" name="Google Shape;288;p131"/>
          <p:cNvSpPr txBox="1">
            <a:spLocks noGrp="1"/>
          </p:cNvSpPr>
          <p:nvPr>
            <p:ph type="body" idx="1"/>
          </p:nvPr>
        </p:nvSpPr>
        <p:spPr>
          <a:xfrm>
            <a:off x="-55609" y="-72876"/>
            <a:ext cx="24439609" cy="13788875"/>
          </a:xfrm>
          <a:prstGeom prst="rect">
            <a:avLst/>
          </a:prstGeom>
          <a:solidFill>
            <a:srgbClr val="1C1F25">
              <a:alpha val="80000"/>
            </a:srgbClr>
          </a:solid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SzPts val="2200"/>
              <a:buFont typeface="Quicksand"/>
              <a:buNone/>
              <a:defRPr sz="2200" b="0" i="0" u="none" strike="noStrike" cap="none">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289" name="Google Shape;289;p131"/>
          <p:cNvSpPr txBox="1">
            <a:spLocks noGrp="1"/>
          </p:cNvSpPr>
          <p:nvPr>
            <p:ph type="body" idx="3"/>
          </p:nvPr>
        </p:nvSpPr>
        <p:spPr>
          <a:xfrm>
            <a:off x="6931604" y="5069429"/>
            <a:ext cx="10465174" cy="2344803"/>
          </a:xfrm>
          <a:prstGeom prst="rect">
            <a:avLst/>
          </a:prstGeom>
          <a:noFill/>
          <a:ln>
            <a:noFill/>
          </a:ln>
        </p:spPr>
        <p:txBody>
          <a:bodyPr spcFirstLastPara="1" wrap="square" lIns="0" tIns="45700" rIns="0" bIns="45700" anchor="t" anchorCtr="0">
            <a:normAutofit/>
          </a:bodyPr>
          <a:lstStyle>
            <a:lvl1pPr marL="457200" lvl="0" indent="-228600" algn="ctr">
              <a:lnSpc>
                <a:spcPct val="90000"/>
              </a:lnSpc>
              <a:spcBef>
                <a:spcPts val="2400"/>
              </a:spcBef>
              <a:spcAft>
                <a:spcPts val="0"/>
              </a:spcAft>
              <a:buSzPts val="14000"/>
              <a:buNone/>
              <a:defRPr sz="140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290" name="Google Shape;290;p131"/>
          <p:cNvSpPr txBox="1">
            <a:spLocks noGrp="1"/>
          </p:cNvSpPr>
          <p:nvPr>
            <p:ph type="body" idx="4"/>
          </p:nvPr>
        </p:nvSpPr>
        <p:spPr>
          <a:xfrm>
            <a:off x="7885904" y="7709770"/>
            <a:ext cx="8556573" cy="1813550"/>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F7F9FF"/>
              </a:buClr>
              <a:buSzPts val="2200"/>
              <a:buFont typeface="Quicksand"/>
              <a:buNone/>
              <a:defRPr sz="2200" b="0"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4_Main Slide">
  <p:cSld name="54_Main Slide">
    <p:spTree>
      <p:nvGrpSpPr>
        <p:cNvPr id="1" name="Shape 17"/>
        <p:cNvGrpSpPr/>
        <p:nvPr/>
      </p:nvGrpSpPr>
      <p:grpSpPr>
        <a:xfrm>
          <a:off x="0" y="0"/>
          <a:ext cx="0" cy="0"/>
          <a:chOff x="0" y="0"/>
          <a:chExt cx="0" cy="0"/>
        </a:xfrm>
      </p:grpSpPr>
      <p:cxnSp>
        <p:nvCxnSpPr>
          <p:cNvPr id="18" name="Google Shape;18;p98"/>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19" name="Google Shape;19;p98"/>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 name="Google Shape;20;p98"/>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1" name="Google Shape;21;p98"/>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22" name="Google Shape;22;p98"/>
          <p:cNvSpPr txBox="1">
            <a:spLocks noGrp="1"/>
          </p:cNvSpPr>
          <p:nvPr>
            <p:ph type="sldNum" idx="12"/>
          </p:nvPr>
        </p:nvSpPr>
        <p:spPr>
          <a:xfrm>
            <a:off x="22494240" y="12702579"/>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98"/>
          <p:cNvSpPr>
            <a:spLocks noGrp="1"/>
          </p:cNvSpPr>
          <p:nvPr>
            <p:ph type="pic" idx="2"/>
          </p:nvPr>
        </p:nvSpPr>
        <p:spPr>
          <a:xfrm>
            <a:off x="12192000" y="-1"/>
            <a:ext cx="12192000" cy="13716001"/>
          </a:xfrm>
          <a:prstGeom prst="rect">
            <a:avLst/>
          </a:prstGeom>
          <a:solidFill>
            <a:srgbClr val="BABEC7"/>
          </a:solidFill>
          <a:ln>
            <a:noFill/>
          </a:ln>
        </p:spPr>
      </p:sp>
      <p:sp>
        <p:nvSpPr>
          <p:cNvPr id="24" name="Google Shape;24;p98"/>
          <p:cNvSpPr txBox="1"/>
          <p:nvPr/>
        </p:nvSpPr>
        <p:spPr>
          <a:xfrm>
            <a:off x="22310204" y="12863415"/>
            <a:ext cx="541131" cy="355601"/>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F7F9FF"/>
              </a:buClr>
              <a:buSzPts val="2200"/>
              <a:buFont typeface="Quicksand"/>
              <a:buNone/>
            </a:pPr>
            <a:fld id="{00000000-1234-1234-1234-123412341234}" type="slidenum">
              <a:rPr lang="en-US" sz="2200" b="1" i="0" u="none" strike="noStrike" cap="none">
                <a:solidFill>
                  <a:srgbClr val="F7F9FF"/>
                </a:solidFill>
                <a:latin typeface="Quicksand"/>
                <a:ea typeface="Quicksand"/>
                <a:cs typeface="Quicksand"/>
                <a:sym typeface="Quicksand"/>
              </a:rPr>
              <a:t>‹#›</a:t>
            </a:fld>
            <a:endParaRPr sz="2200" b="1" i="0" u="none" strike="noStrike" cap="none">
              <a:solidFill>
                <a:srgbClr val="F7F9FF"/>
              </a:solidFill>
              <a:latin typeface="Quicksand"/>
              <a:ea typeface="Quicksand"/>
              <a:cs typeface="Quicksand"/>
              <a:sym typeface="Quicksan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Main Slide">
  <p:cSld name="5_Main Slide">
    <p:spTree>
      <p:nvGrpSpPr>
        <p:cNvPr id="1" name="Shape 291"/>
        <p:cNvGrpSpPr/>
        <p:nvPr/>
      </p:nvGrpSpPr>
      <p:grpSpPr>
        <a:xfrm>
          <a:off x="0" y="0"/>
          <a:ext cx="0" cy="0"/>
          <a:chOff x="0" y="0"/>
          <a:chExt cx="0" cy="0"/>
        </a:xfrm>
      </p:grpSpPr>
      <p:cxnSp>
        <p:nvCxnSpPr>
          <p:cNvPr id="292" name="Google Shape;292;p132"/>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293" name="Google Shape;293;p132"/>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4" name="Google Shape;294;p132"/>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95" name="Google Shape;295;p132"/>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296" name="Google Shape;296;p132"/>
          <p:cNvSpPr txBox="1">
            <a:spLocks noGrp="1"/>
          </p:cNvSpPr>
          <p:nvPr>
            <p:ph type="sldNum" idx="12"/>
          </p:nvPr>
        </p:nvSpPr>
        <p:spPr>
          <a:xfrm>
            <a:off x="22494240" y="12702579"/>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297" name="Google Shape;297;p132"/>
          <p:cNvSpPr>
            <a:spLocks noGrp="1"/>
          </p:cNvSpPr>
          <p:nvPr>
            <p:ph type="pic" idx="2"/>
          </p:nvPr>
        </p:nvSpPr>
        <p:spPr>
          <a:xfrm>
            <a:off x="12192000" y="-1"/>
            <a:ext cx="12192000" cy="13716001"/>
          </a:xfrm>
          <a:prstGeom prst="rect">
            <a:avLst/>
          </a:prstGeom>
          <a:solidFill>
            <a:srgbClr val="BABEC7"/>
          </a:solidFill>
          <a:ln>
            <a:noFill/>
          </a:ln>
        </p:spPr>
      </p:sp>
      <p:sp>
        <p:nvSpPr>
          <p:cNvPr id="298" name="Google Shape;298;p132"/>
          <p:cNvSpPr txBox="1">
            <a:spLocks noGrp="1"/>
          </p:cNvSpPr>
          <p:nvPr>
            <p:ph type="body" idx="1"/>
          </p:nvPr>
        </p:nvSpPr>
        <p:spPr>
          <a:xfrm>
            <a:off x="12192000" y="0"/>
            <a:ext cx="12192000" cy="13715999"/>
          </a:xfrm>
          <a:prstGeom prst="rect">
            <a:avLst/>
          </a:prstGeom>
          <a:solidFill>
            <a:srgbClr val="1C1F25">
              <a:alpha val="89803"/>
            </a:srgbClr>
          </a:solid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SzPts val="2200"/>
              <a:buFont typeface="Quicksand"/>
              <a:buNone/>
              <a:defRPr sz="2200" b="0" i="0" u="none" strike="noStrike" cap="none">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299" name="Google Shape;299;p132"/>
          <p:cNvSpPr/>
          <p:nvPr/>
        </p:nvSpPr>
        <p:spPr>
          <a:xfrm>
            <a:off x="1519965" y="11078037"/>
            <a:ext cx="7201853" cy="101601"/>
          </a:xfrm>
          <a:prstGeom prst="rect">
            <a:avLst/>
          </a:prstGeom>
          <a:solidFill>
            <a:srgbClr val="1C1F25">
              <a:alpha val="15294"/>
            </a:srgb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32"/>
          <p:cNvSpPr/>
          <p:nvPr/>
        </p:nvSpPr>
        <p:spPr>
          <a:xfrm>
            <a:off x="1519965" y="11078037"/>
            <a:ext cx="5778037" cy="101601"/>
          </a:xfrm>
          <a:prstGeom prst="rect">
            <a:avLst/>
          </a:prstGeom>
          <a:solidFill>
            <a:schemeClr val="accent3"/>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132"/>
          <p:cNvSpPr txBox="1"/>
          <p:nvPr/>
        </p:nvSpPr>
        <p:spPr>
          <a:xfrm>
            <a:off x="22310468" y="12839103"/>
            <a:ext cx="541131" cy="355601"/>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F7F9FF"/>
              </a:buClr>
              <a:buSzPts val="2200"/>
              <a:buFont typeface="Quicksand"/>
              <a:buNone/>
            </a:pPr>
            <a:fld id="{00000000-1234-1234-1234-123412341234}" type="slidenum">
              <a:rPr lang="en-US" sz="2200" b="1" i="0" u="none" strike="noStrike" cap="none">
                <a:solidFill>
                  <a:srgbClr val="F7F9FF"/>
                </a:solidFill>
                <a:latin typeface="Quicksand"/>
                <a:ea typeface="Quicksand"/>
                <a:cs typeface="Quicksand"/>
                <a:sym typeface="Quicksand"/>
              </a:rPr>
              <a:t>‹#›</a:t>
            </a:fld>
            <a:endParaRPr sz="2200" b="1" i="0" u="none" strike="noStrike" cap="none">
              <a:solidFill>
                <a:srgbClr val="F7F9FF"/>
              </a:solidFill>
              <a:latin typeface="Quicksand"/>
              <a:ea typeface="Quicksand"/>
              <a:cs typeface="Quicksand"/>
              <a:sym typeface="Quicksand"/>
            </a:endParaRPr>
          </a:p>
        </p:txBody>
      </p:sp>
      <p:sp>
        <p:nvSpPr>
          <p:cNvPr id="302" name="Google Shape;302;p132"/>
          <p:cNvSpPr txBox="1">
            <a:spLocks noGrp="1"/>
          </p:cNvSpPr>
          <p:nvPr>
            <p:ph type="body" idx="3"/>
          </p:nvPr>
        </p:nvSpPr>
        <p:spPr>
          <a:xfrm>
            <a:off x="1436111" y="2438973"/>
            <a:ext cx="6896733" cy="2344803"/>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2400"/>
              </a:spcBef>
              <a:spcAft>
                <a:spcPts val="0"/>
              </a:spcAft>
              <a:buSzPts val="7000"/>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03" name="Google Shape;303;p132"/>
          <p:cNvSpPr txBox="1">
            <a:spLocks noGrp="1"/>
          </p:cNvSpPr>
          <p:nvPr>
            <p:ph type="body" idx="4"/>
          </p:nvPr>
        </p:nvSpPr>
        <p:spPr>
          <a:xfrm>
            <a:off x="1417061" y="5541653"/>
            <a:ext cx="8147563" cy="2344803"/>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2C2E3C"/>
              </a:buClr>
              <a:buSzPts val="3500"/>
              <a:buFont typeface="Quicksand"/>
              <a:buNone/>
              <a:defRPr sz="3500" b="0"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04" name="Google Shape;304;p132"/>
          <p:cNvSpPr txBox="1">
            <a:spLocks noGrp="1"/>
          </p:cNvSpPr>
          <p:nvPr>
            <p:ph type="body" idx="5"/>
          </p:nvPr>
        </p:nvSpPr>
        <p:spPr>
          <a:xfrm>
            <a:off x="1436111" y="10369911"/>
            <a:ext cx="4855723" cy="416614"/>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05" name="Google Shape;305;p132"/>
          <p:cNvSpPr txBox="1">
            <a:spLocks noGrp="1"/>
          </p:cNvSpPr>
          <p:nvPr>
            <p:ph type="body" idx="6"/>
          </p:nvPr>
        </p:nvSpPr>
        <p:spPr>
          <a:xfrm>
            <a:off x="7284881" y="10369911"/>
            <a:ext cx="1547114" cy="416614"/>
          </a:xfrm>
          <a:prstGeom prst="rect">
            <a:avLst/>
          </a:prstGeom>
          <a:noFill/>
          <a:ln>
            <a:noFill/>
          </a:ln>
        </p:spPr>
        <p:txBody>
          <a:bodyPr spcFirstLastPara="1" wrap="square" lIns="0" tIns="45700" rIns="0" bIns="45700" anchor="t" anchorCtr="0">
            <a:normAutofit/>
          </a:bodyPr>
          <a:lstStyle>
            <a:lvl1pPr marL="457200" marR="0" lvl="0" indent="-228600" algn="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06" name="Google Shape;306;p132"/>
          <p:cNvSpPr txBox="1">
            <a:spLocks noGrp="1"/>
          </p:cNvSpPr>
          <p:nvPr>
            <p:ph type="body" idx="7"/>
          </p:nvPr>
        </p:nvSpPr>
        <p:spPr>
          <a:xfrm>
            <a:off x="16462593" y="2388173"/>
            <a:ext cx="4778553" cy="1991683"/>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F7F9FF"/>
              </a:buClr>
              <a:buSzPts val="2200"/>
              <a:buFont typeface="Quicksand"/>
              <a:buNone/>
              <a:defRPr sz="2200" b="0"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07" name="Google Shape;307;p132"/>
          <p:cNvSpPr txBox="1">
            <a:spLocks noGrp="1"/>
          </p:cNvSpPr>
          <p:nvPr>
            <p:ph type="body" idx="8"/>
          </p:nvPr>
        </p:nvSpPr>
        <p:spPr>
          <a:xfrm>
            <a:off x="16462593" y="5994387"/>
            <a:ext cx="4778553" cy="1991683"/>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F7F9FF"/>
              </a:buClr>
              <a:buSzPts val="2200"/>
              <a:buFont typeface="Quicksand"/>
              <a:buNone/>
              <a:defRPr sz="2200" b="0"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08" name="Google Shape;308;p132"/>
          <p:cNvSpPr txBox="1">
            <a:spLocks noGrp="1"/>
          </p:cNvSpPr>
          <p:nvPr>
            <p:ph type="body" idx="9"/>
          </p:nvPr>
        </p:nvSpPr>
        <p:spPr>
          <a:xfrm>
            <a:off x="16462593" y="9597390"/>
            <a:ext cx="4778553" cy="1991683"/>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F7F9FF"/>
              </a:buClr>
              <a:buSzPts val="2200"/>
              <a:buFont typeface="Quicksand"/>
              <a:buNone/>
              <a:defRPr sz="2200" b="0"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7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Main Slide">
  <p:cSld name="6_Main Slide">
    <p:spTree>
      <p:nvGrpSpPr>
        <p:cNvPr id="1" name="Shape 309"/>
        <p:cNvGrpSpPr/>
        <p:nvPr/>
      </p:nvGrpSpPr>
      <p:grpSpPr>
        <a:xfrm>
          <a:off x="0" y="0"/>
          <a:ext cx="0" cy="0"/>
          <a:chOff x="0" y="0"/>
          <a:chExt cx="0" cy="0"/>
        </a:xfrm>
      </p:grpSpPr>
      <p:cxnSp>
        <p:nvCxnSpPr>
          <p:cNvPr id="310" name="Google Shape;310;p133"/>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311" name="Google Shape;311;p133"/>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2" name="Google Shape;312;p133"/>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13" name="Google Shape;313;p133"/>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314" name="Google Shape;314;p133"/>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cxnSp>
        <p:nvCxnSpPr>
          <p:cNvPr id="315" name="Google Shape;315;p133"/>
          <p:cNvCxnSpPr/>
          <p:nvPr/>
        </p:nvCxnSpPr>
        <p:spPr>
          <a:xfrm rot="10800000">
            <a:off x="17184159" y="4528162"/>
            <a:ext cx="0" cy="9187838"/>
          </a:xfrm>
          <a:prstGeom prst="straightConnector1">
            <a:avLst/>
          </a:prstGeom>
          <a:noFill/>
          <a:ln w="12700" cap="flat" cmpd="sng">
            <a:solidFill>
              <a:srgbClr val="9AA2AC"/>
            </a:solidFill>
            <a:prstDash val="solid"/>
            <a:miter lim="400000"/>
            <a:headEnd type="none" w="sm" len="sm"/>
            <a:tailEnd type="none" w="sm" len="sm"/>
          </a:ln>
        </p:spPr>
      </p:cxnSp>
      <p:sp>
        <p:nvSpPr>
          <p:cNvPr id="316" name="Google Shape;316;p133"/>
          <p:cNvSpPr/>
          <p:nvPr/>
        </p:nvSpPr>
        <p:spPr>
          <a:xfrm>
            <a:off x="17088907" y="4337661"/>
            <a:ext cx="190501" cy="190501"/>
          </a:xfrm>
          <a:prstGeom prst="ellipse">
            <a:avLst/>
          </a:prstGeom>
          <a:solidFill>
            <a:schemeClr val="accent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 name="Google Shape;317;p133"/>
          <p:cNvSpPr/>
          <p:nvPr/>
        </p:nvSpPr>
        <p:spPr>
          <a:xfrm>
            <a:off x="17088907" y="9156088"/>
            <a:ext cx="190501" cy="190501"/>
          </a:xfrm>
          <a:prstGeom prst="ellipse">
            <a:avLst/>
          </a:prstGeom>
          <a:solidFill>
            <a:schemeClr val="accent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8" name="Google Shape;318;p133"/>
          <p:cNvSpPr txBox="1">
            <a:spLocks noGrp="1"/>
          </p:cNvSpPr>
          <p:nvPr>
            <p:ph type="body" idx="1"/>
          </p:nvPr>
        </p:nvSpPr>
        <p:spPr>
          <a:xfrm>
            <a:off x="1457532" y="4339398"/>
            <a:ext cx="6562518" cy="2344803"/>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2400"/>
              </a:spcBef>
              <a:spcAft>
                <a:spcPts val="0"/>
              </a:spcAft>
              <a:buSzPts val="7000"/>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19" name="Google Shape;319;p133"/>
          <p:cNvSpPr txBox="1">
            <a:spLocks noGrp="1"/>
          </p:cNvSpPr>
          <p:nvPr>
            <p:ph type="body" idx="2"/>
          </p:nvPr>
        </p:nvSpPr>
        <p:spPr>
          <a:xfrm>
            <a:off x="1457532" y="7734897"/>
            <a:ext cx="7134034" cy="1677196"/>
          </a:xfrm>
          <a:prstGeom prst="rect">
            <a:avLst/>
          </a:prstGeom>
          <a:noFill/>
          <a:ln>
            <a:noFill/>
          </a:ln>
        </p:spPr>
        <p:txBody>
          <a:bodyPr spcFirstLastPara="1" wrap="square" lIns="0" tIns="45700" rIns="0" bIns="45700" anchor="t" anchorCtr="0">
            <a:normAutofit/>
          </a:bodyPr>
          <a:lstStyle>
            <a:lvl1pPr marL="457200" marR="0" lvl="0" indent="-228600" algn="just">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20" name="Google Shape;320;p133"/>
          <p:cNvSpPr txBox="1">
            <a:spLocks noGrp="1"/>
          </p:cNvSpPr>
          <p:nvPr>
            <p:ph type="body" idx="3"/>
          </p:nvPr>
        </p:nvSpPr>
        <p:spPr>
          <a:xfrm>
            <a:off x="18253923" y="3734412"/>
            <a:ext cx="3177969" cy="448798"/>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21" name="Google Shape;321;p133"/>
          <p:cNvSpPr txBox="1">
            <a:spLocks noGrp="1"/>
          </p:cNvSpPr>
          <p:nvPr>
            <p:ph type="body" idx="4"/>
          </p:nvPr>
        </p:nvSpPr>
        <p:spPr>
          <a:xfrm>
            <a:off x="5269479" y="5432935"/>
            <a:ext cx="1714352" cy="1172402"/>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2400"/>
              </a:spcBef>
              <a:spcAft>
                <a:spcPts val="0"/>
              </a:spcAft>
              <a:buSzPts val="7000"/>
              <a:buNone/>
              <a:defRPr sz="7000" b="1" i="0" u="none" strike="noStrike" cap="none">
                <a:solidFill>
                  <a:schemeClr val="accent3"/>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22" name="Google Shape;322;p133"/>
          <p:cNvSpPr txBox="1">
            <a:spLocks noGrp="1"/>
          </p:cNvSpPr>
          <p:nvPr>
            <p:ph type="body" idx="5"/>
          </p:nvPr>
        </p:nvSpPr>
        <p:spPr>
          <a:xfrm>
            <a:off x="18253923" y="4081023"/>
            <a:ext cx="4692869" cy="1677196"/>
          </a:xfrm>
          <a:prstGeom prst="rect">
            <a:avLst/>
          </a:prstGeom>
          <a:noFill/>
          <a:ln>
            <a:noFill/>
          </a:ln>
        </p:spPr>
        <p:txBody>
          <a:bodyPr spcFirstLastPara="1" wrap="square" lIns="0" tIns="45700" rIns="0" bIns="45700" anchor="t" anchorCtr="0">
            <a:normAutofit/>
          </a:bodyPr>
          <a:lstStyle>
            <a:lvl1pPr marL="457200" marR="0" lvl="0" indent="-228600" algn="just">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23" name="Google Shape;323;p133"/>
          <p:cNvSpPr txBox="1">
            <a:spLocks noGrp="1"/>
          </p:cNvSpPr>
          <p:nvPr>
            <p:ph type="body" idx="6"/>
          </p:nvPr>
        </p:nvSpPr>
        <p:spPr>
          <a:xfrm>
            <a:off x="18245792" y="8877863"/>
            <a:ext cx="4692869" cy="1677196"/>
          </a:xfrm>
          <a:prstGeom prst="rect">
            <a:avLst/>
          </a:prstGeom>
          <a:noFill/>
          <a:ln>
            <a:noFill/>
          </a:ln>
        </p:spPr>
        <p:txBody>
          <a:bodyPr spcFirstLastPara="1" wrap="square" lIns="0" tIns="45700" rIns="0" bIns="45700" anchor="t" anchorCtr="0">
            <a:normAutofit/>
          </a:bodyPr>
          <a:lstStyle>
            <a:lvl1pPr marL="457200" marR="0" lvl="0" indent="-228600" algn="just">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24" name="Google Shape;324;p133"/>
          <p:cNvSpPr txBox="1">
            <a:spLocks noGrp="1"/>
          </p:cNvSpPr>
          <p:nvPr>
            <p:ph type="body" idx="7"/>
          </p:nvPr>
        </p:nvSpPr>
        <p:spPr>
          <a:xfrm>
            <a:off x="18245792" y="8541271"/>
            <a:ext cx="3177969" cy="448798"/>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25" name="Google Shape;325;p133"/>
          <p:cNvSpPr txBox="1">
            <a:spLocks noGrp="1"/>
          </p:cNvSpPr>
          <p:nvPr>
            <p:ph type="body" idx="8"/>
          </p:nvPr>
        </p:nvSpPr>
        <p:spPr>
          <a:xfrm>
            <a:off x="15261915" y="4253107"/>
            <a:ext cx="882897" cy="338554"/>
          </a:xfrm>
          <a:prstGeom prst="rect">
            <a:avLst/>
          </a:prstGeom>
          <a:noFill/>
          <a:ln>
            <a:noFill/>
          </a:ln>
        </p:spPr>
        <p:txBody>
          <a:bodyPr spcFirstLastPara="1" wrap="square" lIns="0" tIns="45700" rIns="0" bIns="45700" anchor="t" anchorCtr="0">
            <a:normAutofit/>
          </a:bodyPr>
          <a:lstStyle>
            <a:lvl1pPr marL="457200" marR="0" lvl="0" indent="-228600" algn="r">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26" name="Google Shape;326;p133"/>
          <p:cNvSpPr txBox="1">
            <a:spLocks noGrp="1"/>
          </p:cNvSpPr>
          <p:nvPr>
            <p:ph type="body" idx="9"/>
          </p:nvPr>
        </p:nvSpPr>
        <p:spPr>
          <a:xfrm>
            <a:off x="15261915" y="9020735"/>
            <a:ext cx="882897" cy="338554"/>
          </a:xfrm>
          <a:prstGeom prst="rect">
            <a:avLst/>
          </a:prstGeom>
          <a:noFill/>
          <a:ln>
            <a:noFill/>
          </a:ln>
        </p:spPr>
        <p:txBody>
          <a:bodyPr spcFirstLastPara="1" wrap="square" lIns="0" tIns="45700" rIns="0" bIns="45700" anchor="t" anchorCtr="0">
            <a:normAutofit/>
          </a:bodyPr>
          <a:lstStyle>
            <a:lvl1pPr marL="457200" marR="0" lvl="0" indent="-228600" algn="r">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Main Slide">
  <p:cSld name="7_Main Slide">
    <p:spTree>
      <p:nvGrpSpPr>
        <p:cNvPr id="1" name="Shape 327"/>
        <p:cNvGrpSpPr/>
        <p:nvPr/>
      </p:nvGrpSpPr>
      <p:grpSpPr>
        <a:xfrm>
          <a:off x="0" y="0"/>
          <a:ext cx="0" cy="0"/>
          <a:chOff x="0" y="0"/>
          <a:chExt cx="0" cy="0"/>
        </a:xfrm>
      </p:grpSpPr>
      <p:cxnSp>
        <p:nvCxnSpPr>
          <p:cNvPr id="328" name="Google Shape;328;p134"/>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329" name="Google Shape;329;p134"/>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0" name="Google Shape;330;p134"/>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31" name="Google Shape;331;p134"/>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332" name="Google Shape;332;p134"/>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cxnSp>
        <p:nvCxnSpPr>
          <p:cNvPr id="333" name="Google Shape;333;p134"/>
          <p:cNvCxnSpPr/>
          <p:nvPr/>
        </p:nvCxnSpPr>
        <p:spPr>
          <a:xfrm rot="10800000" flipH="1">
            <a:off x="17184158" y="0"/>
            <a:ext cx="1" cy="13716000"/>
          </a:xfrm>
          <a:prstGeom prst="straightConnector1">
            <a:avLst/>
          </a:prstGeom>
          <a:noFill/>
          <a:ln w="12700" cap="flat" cmpd="sng">
            <a:solidFill>
              <a:srgbClr val="9AA2AC"/>
            </a:solidFill>
            <a:prstDash val="solid"/>
            <a:miter lim="400000"/>
            <a:headEnd type="none" w="sm" len="sm"/>
            <a:tailEnd type="none" w="sm" len="sm"/>
          </a:ln>
        </p:spPr>
      </p:cxnSp>
      <p:sp>
        <p:nvSpPr>
          <p:cNvPr id="334" name="Google Shape;334;p134"/>
          <p:cNvSpPr/>
          <p:nvPr/>
        </p:nvSpPr>
        <p:spPr>
          <a:xfrm>
            <a:off x="17088907" y="4337661"/>
            <a:ext cx="190501" cy="190501"/>
          </a:xfrm>
          <a:prstGeom prst="ellipse">
            <a:avLst/>
          </a:prstGeom>
          <a:solidFill>
            <a:schemeClr val="accent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5" name="Google Shape;335;p134"/>
          <p:cNvSpPr/>
          <p:nvPr/>
        </p:nvSpPr>
        <p:spPr>
          <a:xfrm>
            <a:off x="17088907" y="9156088"/>
            <a:ext cx="190501" cy="190501"/>
          </a:xfrm>
          <a:prstGeom prst="ellipse">
            <a:avLst/>
          </a:prstGeom>
          <a:solidFill>
            <a:schemeClr val="accent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 name="Google Shape;336;p134"/>
          <p:cNvSpPr txBox="1">
            <a:spLocks noGrp="1"/>
          </p:cNvSpPr>
          <p:nvPr>
            <p:ph type="body" idx="1"/>
          </p:nvPr>
        </p:nvSpPr>
        <p:spPr>
          <a:xfrm>
            <a:off x="1457532" y="4339398"/>
            <a:ext cx="6562518" cy="2344803"/>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2400"/>
              </a:spcBef>
              <a:spcAft>
                <a:spcPts val="0"/>
              </a:spcAft>
              <a:buSzPts val="7000"/>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37" name="Google Shape;337;p134"/>
          <p:cNvSpPr txBox="1">
            <a:spLocks noGrp="1"/>
          </p:cNvSpPr>
          <p:nvPr>
            <p:ph type="body" idx="2"/>
          </p:nvPr>
        </p:nvSpPr>
        <p:spPr>
          <a:xfrm>
            <a:off x="1457532" y="7734897"/>
            <a:ext cx="7134034" cy="1677196"/>
          </a:xfrm>
          <a:prstGeom prst="rect">
            <a:avLst/>
          </a:prstGeom>
          <a:noFill/>
          <a:ln>
            <a:noFill/>
          </a:ln>
        </p:spPr>
        <p:txBody>
          <a:bodyPr spcFirstLastPara="1" wrap="square" lIns="0" tIns="45700" rIns="0" bIns="45700" anchor="t" anchorCtr="0">
            <a:normAutofit/>
          </a:bodyPr>
          <a:lstStyle>
            <a:lvl1pPr marL="457200" marR="0" lvl="0" indent="-228600" algn="just">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38" name="Google Shape;338;p134"/>
          <p:cNvSpPr txBox="1">
            <a:spLocks noGrp="1"/>
          </p:cNvSpPr>
          <p:nvPr>
            <p:ph type="body" idx="3"/>
          </p:nvPr>
        </p:nvSpPr>
        <p:spPr>
          <a:xfrm>
            <a:off x="5269479" y="5432935"/>
            <a:ext cx="1714352" cy="1172402"/>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2400"/>
              </a:spcBef>
              <a:spcAft>
                <a:spcPts val="0"/>
              </a:spcAft>
              <a:buSzPts val="7000"/>
              <a:buNone/>
              <a:defRPr sz="7000" b="1" i="0" u="none" strike="noStrike" cap="none">
                <a:solidFill>
                  <a:schemeClr val="accent3"/>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39" name="Google Shape;339;p134"/>
          <p:cNvSpPr txBox="1">
            <a:spLocks noGrp="1"/>
          </p:cNvSpPr>
          <p:nvPr>
            <p:ph type="body" idx="4"/>
          </p:nvPr>
        </p:nvSpPr>
        <p:spPr>
          <a:xfrm>
            <a:off x="18253923" y="3683612"/>
            <a:ext cx="3177969" cy="448798"/>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40" name="Google Shape;340;p134"/>
          <p:cNvSpPr txBox="1">
            <a:spLocks noGrp="1"/>
          </p:cNvSpPr>
          <p:nvPr>
            <p:ph type="body" idx="5"/>
          </p:nvPr>
        </p:nvSpPr>
        <p:spPr>
          <a:xfrm>
            <a:off x="18253923" y="4030223"/>
            <a:ext cx="4815626" cy="1440887"/>
          </a:xfrm>
          <a:prstGeom prst="rect">
            <a:avLst/>
          </a:prstGeom>
          <a:noFill/>
          <a:ln>
            <a:noFill/>
          </a:ln>
        </p:spPr>
        <p:txBody>
          <a:bodyPr spcFirstLastPara="1" wrap="square" lIns="0" tIns="45700" rIns="0" bIns="45700" anchor="t" anchorCtr="0">
            <a:normAutofit/>
          </a:bodyPr>
          <a:lstStyle>
            <a:lvl1pPr marL="457200" marR="0" lvl="0" indent="-228600" algn="just">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41" name="Google Shape;341;p134"/>
          <p:cNvSpPr txBox="1">
            <a:spLocks noGrp="1"/>
          </p:cNvSpPr>
          <p:nvPr>
            <p:ph type="body" idx="6"/>
          </p:nvPr>
        </p:nvSpPr>
        <p:spPr>
          <a:xfrm>
            <a:off x="18245792" y="8827063"/>
            <a:ext cx="4815626" cy="1440887"/>
          </a:xfrm>
          <a:prstGeom prst="rect">
            <a:avLst/>
          </a:prstGeom>
          <a:noFill/>
          <a:ln>
            <a:noFill/>
          </a:ln>
        </p:spPr>
        <p:txBody>
          <a:bodyPr spcFirstLastPara="1" wrap="square" lIns="0" tIns="45700" rIns="0" bIns="45700" anchor="t" anchorCtr="0">
            <a:normAutofit/>
          </a:bodyPr>
          <a:lstStyle>
            <a:lvl1pPr marL="457200" marR="0" lvl="0" indent="-228600" algn="just">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42" name="Google Shape;342;p134"/>
          <p:cNvSpPr txBox="1">
            <a:spLocks noGrp="1"/>
          </p:cNvSpPr>
          <p:nvPr>
            <p:ph type="body" idx="7"/>
          </p:nvPr>
        </p:nvSpPr>
        <p:spPr>
          <a:xfrm>
            <a:off x="18245792" y="8490471"/>
            <a:ext cx="3177969" cy="448798"/>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43" name="Google Shape;343;p134"/>
          <p:cNvSpPr txBox="1">
            <a:spLocks noGrp="1"/>
          </p:cNvSpPr>
          <p:nvPr>
            <p:ph type="body" idx="8"/>
          </p:nvPr>
        </p:nvSpPr>
        <p:spPr>
          <a:xfrm>
            <a:off x="15261915" y="4253107"/>
            <a:ext cx="882897" cy="338554"/>
          </a:xfrm>
          <a:prstGeom prst="rect">
            <a:avLst/>
          </a:prstGeom>
          <a:noFill/>
          <a:ln>
            <a:noFill/>
          </a:ln>
        </p:spPr>
        <p:txBody>
          <a:bodyPr spcFirstLastPara="1" wrap="square" lIns="0" tIns="45700" rIns="0" bIns="45700" anchor="t" anchorCtr="0">
            <a:normAutofit/>
          </a:bodyPr>
          <a:lstStyle>
            <a:lvl1pPr marL="457200" marR="0" lvl="0" indent="-228600" algn="r">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44" name="Google Shape;344;p134"/>
          <p:cNvSpPr txBox="1">
            <a:spLocks noGrp="1"/>
          </p:cNvSpPr>
          <p:nvPr>
            <p:ph type="body" idx="9"/>
          </p:nvPr>
        </p:nvSpPr>
        <p:spPr>
          <a:xfrm>
            <a:off x="15261915" y="9020735"/>
            <a:ext cx="882897" cy="338554"/>
          </a:xfrm>
          <a:prstGeom prst="rect">
            <a:avLst/>
          </a:prstGeom>
          <a:noFill/>
          <a:ln>
            <a:noFill/>
          </a:ln>
        </p:spPr>
        <p:txBody>
          <a:bodyPr spcFirstLastPara="1" wrap="square" lIns="0" tIns="45700" rIns="0" bIns="45700" anchor="t" anchorCtr="0">
            <a:normAutofit/>
          </a:bodyPr>
          <a:lstStyle>
            <a:lvl1pPr marL="457200" marR="0" lvl="0" indent="-228600" algn="r">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8_Main Slide">
  <p:cSld name="8_Main Slide">
    <p:spTree>
      <p:nvGrpSpPr>
        <p:cNvPr id="1" name="Shape 345"/>
        <p:cNvGrpSpPr/>
        <p:nvPr/>
      </p:nvGrpSpPr>
      <p:grpSpPr>
        <a:xfrm>
          <a:off x="0" y="0"/>
          <a:ext cx="0" cy="0"/>
          <a:chOff x="0" y="0"/>
          <a:chExt cx="0" cy="0"/>
        </a:xfrm>
      </p:grpSpPr>
      <p:cxnSp>
        <p:nvCxnSpPr>
          <p:cNvPr id="346" name="Google Shape;346;p135"/>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347" name="Google Shape;347;p135"/>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 name="Google Shape;348;p135"/>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49" name="Google Shape;349;p135"/>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350" name="Google Shape;350;p135"/>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cxnSp>
        <p:nvCxnSpPr>
          <p:cNvPr id="351" name="Google Shape;351;p135"/>
          <p:cNvCxnSpPr/>
          <p:nvPr/>
        </p:nvCxnSpPr>
        <p:spPr>
          <a:xfrm rot="10800000" flipH="1">
            <a:off x="17190508" y="0"/>
            <a:ext cx="1" cy="9187839"/>
          </a:xfrm>
          <a:prstGeom prst="straightConnector1">
            <a:avLst/>
          </a:prstGeom>
          <a:noFill/>
          <a:ln w="12700" cap="flat" cmpd="sng">
            <a:solidFill>
              <a:srgbClr val="9AA2AC"/>
            </a:solidFill>
            <a:prstDash val="solid"/>
            <a:miter lim="400000"/>
            <a:headEnd type="none" w="sm" len="sm"/>
            <a:tailEnd type="none" w="sm" len="sm"/>
          </a:ln>
        </p:spPr>
      </p:cxnSp>
      <p:sp>
        <p:nvSpPr>
          <p:cNvPr id="352" name="Google Shape;352;p135"/>
          <p:cNvSpPr/>
          <p:nvPr/>
        </p:nvSpPr>
        <p:spPr>
          <a:xfrm>
            <a:off x="17095257" y="4369411"/>
            <a:ext cx="190501" cy="190501"/>
          </a:xfrm>
          <a:prstGeom prst="ellipse">
            <a:avLst/>
          </a:prstGeom>
          <a:solidFill>
            <a:schemeClr val="accent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 name="Google Shape;353;p135"/>
          <p:cNvSpPr/>
          <p:nvPr/>
        </p:nvSpPr>
        <p:spPr>
          <a:xfrm>
            <a:off x="17095257" y="9156088"/>
            <a:ext cx="190501" cy="190501"/>
          </a:xfrm>
          <a:prstGeom prst="ellipse">
            <a:avLst/>
          </a:prstGeom>
          <a:solidFill>
            <a:schemeClr val="accent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135"/>
          <p:cNvSpPr txBox="1">
            <a:spLocks noGrp="1"/>
          </p:cNvSpPr>
          <p:nvPr>
            <p:ph type="body" idx="1"/>
          </p:nvPr>
        </p:nvSpPr>
        <p:spPr>
          <a:xfrm>
            <a:off x="1457532" y="4339398"/>
            <a:ext cx="6562518" cy="2344803"/>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2400"/>
              </a:spcBef>
              <a:spcAft>
                <a:spcPts val="0"/>
              </a:spcAft>
              <a:buSzPts val="7000"/>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55" name="Google Shape;355;p135"/>
          <p:cNvSpPr txBox="1">
            <a:spLocks noGrp="1"/>
          </p:cNvSpPr>
          <p:nvPr>
            <p:ph type="body" idx="2"/>
          </p:nvPr>
        </p:nvSpPr>
        <p:spPr>
          <a:xfrm>
            <a:off x="1457532" y="7734897"/>
            <a:ext cx="7134034" cy="1677196"/>
          </a:xfrm>
          <a:prstGeom prst="rect">
            <a:avLst/>
          </a:prstGeom>
          <a:noFill/>
          <a:ln>
            <a:noFill/>
          </a:ln>
        </p:spPr>
        <p:txBody>
          <a:bodyPr spcFirstLastPara="1" wrap="square" lIns="0" tIns="45700" rIns="0" bIns="45700" anchor="t" anchorCtr="0">
            <a:normAutofit/>
          </a:bodyPr>
          <a:lstStyle>
            <a:lvl1pPr marL="457200" marR="0" lvl="0" indent="-228600" algn="just">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56" name="Google Shape;356;p135"/>
          <p:cNvSpPr txBox="1">
            <a:spLocks noGrp="1"/>
          </p:cNvSpPr>
          <p:nvPr>
            <p:ph type="body" idx="3"/>
          </p:nvPr>
        </p:nvSpPr>
        <p:spPr>
          <a:xfrm>
            <a:off x="5269479" y="5432935"/>
            <a:ext cx="1714352" cy="1172402"/>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2400"/>
              </a:spcBef>
              <a:spcAft>
                <a:spcPts val="0"/>
              </a:spcAft>
              <a:buSzPts val="7000"/>
              <a:buNone/>
              <a:defRPr sz="7000" b="1" i="0" u="none" strike="noStrike" cap="none">
                <a:solidFill>
                  <a:schemeClr val="accent3"/>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57" name="Google Shape;357;p135"/>
          <p:cNvSpPr txBox="1">
            <a:spLocks noGrp="1"/>
          </p:cNvSpPr>
          <p:nvPr>
            <p:ph type="body" idx="4"/>
          </p:nvPr>
        </p:nvSpPr>
        <p:spPr>
          <a:xfrm>
            <a:off x="18253923" y="3683612"/>
            <a:ext cx="3177969" cy="448798"/>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58" name="Google Shape;358;p135"/>
          <p:cNvSpPr txBox="1">
            <a:spLocks noGrp="1"/>
          </p:cNvSpPr>
          <p:nvPr>
            <p:ph type="body" idx="5"/>
          </p:nvPr>
        </p:nvSpPr>
        <p:spPr>
          <a:xfrm>
            <a:off x="18253923" y="4030223"/>
            <a:ext cx="4672542" cy="1440887"/>
          </a:xfrm>
          <a:prstGeom prst="rect">
            <a:avLst/>
          </a:prstGeom>
          <a:noFill/>
          <a:ln>
            <a:noFill/>
          </a:ln>
        </p:spPr>
        <p:txBody>
          <a:bodyPr spcFirstLastPara="1" wrap="square" lIns="0" tIns="45700" rIns="0" bIns="45700" anchor="t" anchorCtr="0">
            <a:normAutofit/>
          </a:bodyPr>
          <a:lstStyle>
            <a:lvl1pPr marL="457200" marR="0" lvl="0" indent="-228600" algn="just">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59" name="Google Shape;359;p135"/>
          <p:cNvSpPr txBox="1">
            <a:spLocks noGrp="1"/>
          </p:cNvSpPr>
          <p:nvPr>
            <p:ph type="body" idx="6"/>
          </p:nvPr>
        </p:nvSpPr>
        <p:spPr>
          <a:xfrm>
            <a:off x="18253923" y="8467698"/>
            <a:ext cx="3177969" cy="448798"/>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60" name="Google Shape;360;p135"/>
          <p:cNvSpPr txBox="1">
            <a:spLocks noGrp="1"/>
          </p:cNvSpPr>
          <p:nvPr>
            <p:ph type="body" idx="7"/>
          </p:nvPr>
        </p:nvSpPr>
        <p:spPr>
          <a:xfrm>
            <a:off x="18253923" y="8814309"/>
            <a:ext cx="4672542" cy="1440887"/>
          </a:xfrm>
          <a:prstGeom prst="rect">
            <a:avLst/>
          </a:prstGeom>
          <a:noFill/>
          <a:ln>
            <a:noFill/>
          </a:ln>
        </p:spPr>
        <p:txBody>
          <a:bodyPr spcFirstLastPara="1" wrap="square" lIns="0" tIns="45700" rIns="0" bIns="45700" anchor="t" anchorCtr="0">
            <a:normAutofit/>
          </a:bodyPr>
          <a:lstStyle>
            <a:lvl1pPr marL="457200" marR="0" lvl="0" indent="-228600" algn="just">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61" name="Google Shape;361;p135"/>
          <p:cNvSpPr txBox="1">
            <a:spLocks noGrp="1"/>
          </p:cNvSpPr>
          <p:nvPr>
            <p:ph type="body" idx="8"/>
          </p:nvPr>
        </p:nvSpPr>
        <p:spPr>
          <a:xfrm>
            <a:off x="15261915" y="4253107"/>
            <a:ext cx="882897" cy="338554"/>
          </a:xfrm>
          <a:prstGeom prst="rect">
            <a:avLst/>
          </a:prstGeom>
          <a:noFill/>
          <a:ln>
            <a:noFill/>
          </a:ln>
        </p:spPr>
        <p:txBody>
          <a:bodyPr spcFirstLastPara="1" wrap="square" lIns="0" tIns="45700" rIns="0" bIns="45700" anchor="t" anchorCtr="0">
            <a:normAutofit/>
          </a:bodyPr>
          <a:lstStyle>
            <a:lvl1pPr marL="457200" marR="0" lvl="0" indent="-228600" algn="r">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62" name="Google Shape;362;p135"/>
          <p:cNvSpPr txBox="1">
            <a:spLocks noGrp="1"/>
          </p:cNvSpPr>
          <p:nvPr>
            <p:ph type="body" idx="9"/>
          </p:nvPr>
        </p:nvSpPr>
        <p:spPr>
          <a:xfrm>
            <a:off x="15261915" y="9020735"/>
            <a:ext cx="882897" cy="338554"/>
          </a:xfrm>
          <a:prstGeom prst="rect">
            <a:avLst/>
          </a:prstGeom>
          <a:noFill/>
          <a:ln>
            <a:noFill/>
          </a:ln>
        </p:spPr>
        <p:txBody>
          <a:bodyPr spcFirstLastPara="1" wrap="square" lIns="0" tIns="45700" rIns="0" bIns="45700" anchor="t" anchorCtr="0">
            <a:normAutofit/>
          </a:bodyPr>
          <a:lstStyle>
            <a:lvl1pPr marL="457200" marR="0" lvl="0" indent="-228600" algn="r">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9_Main Slide">
  <p:cSld name="9_Main Slide">
    <p:spTree>
      <p:nvGrpSpPr>
        <p:cNvPr id="1" name="Shape 363"/>
        <p:cNvGrpSpPr/>
        <p:nvPr/>
      </p:nvGrpSpPr>
      <p:grpSpPr>
        <a:xfrm>
          <a:off x="0" y="0"/>
          <a:ext cx="0" cy="0"/>
          <a:chOff x="0" y="0"/>
          <a:chExt cx="0" cy="0"/>
        </a:xfrm>
      </p:grpSpPr>
      <p:cxnSp>
        <p:nvCxnSpPr>
          <p:cNvPr id="364" name="Google Shape;364;p136"/>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365" name="Google Shape;365;p136"/>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 name="Google Shape;366;p136"/>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67" name="Google Shape;367;p136"/>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368" name="Google Shape;368;p136"/>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cxnSp>
        <p:nvCxnSpPr>
          <p:cNvPr id="369" name="Google Shape;369;p136"/>
          <p:cNvCxnSpPr/>
          <p:nvPr/>
        </p:nvCxnSpPr>
        <p:spPr>
          <a:xfrm rot="10800000">
            <a:off x="12192000" y="4702803"/>
            <a:ext cx="0" cy="4310394"/>
          </a:xfrm>
          <a:prstGeom prst="straightConnector1">
            <a:avLst/>
          </a:prstGeom>
          <a:noFill/>
          <a:ln w="12700" cap="flat" cmpd="sng">
            <a:solidFill>
              <a:srgbClr val="9AA2AC"/>
            </a:solidFill>
            <a:prstDash val="solid"/>
            <a:miter lim="400000"/>
            <a:headEnd type="none" w="sm" len="sm"/>
            <a:tailEnd type="none" w="sm" len="sm"/>
          </a:ln>
        </p:spPr>
      </p:cxnSp>
      <p:sp>
        <p:nvSpPr>
          <p:cNvPr id="370" name="Google Shape;370;p136"/>
          <p:cNvSpPr/>
          <p:nvPr/>
        </p:nvSpPr>
        <p:spPr>
          <a:xfrm>
            <a:off x="11557000" y="3432803"/>
            <a:ext cx="1270000" cy="1270001"/>
          </a:xfrm>
          <a:prstGeom prst="ellipse">
            <a:avLst/>
          </a:prstGeom>
          <a:solidFill>
            <a:schemeClr val="accent3"/>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 name="Google Shape;371;p136"/>
          <p:cNvSpPr/>
          <p:nvPr/>
        </p:nvSpPr>
        <p:spPr>
          <a:xfrm>
            <a:off x="11557000" y="9013196"/>
            <a:ext cx="1270000" cy="1270001"/>
          </a:xfrm>
          <a:prstGeom prst="ellipse">
            <a:avLst/>
          </a:prstGeom>
          <a:solidFill>
            <a:schemeClr val="accent2"/>
          </a:solidFill>
          <a:ln w="12700" cap="flat" cmpd="sng">
            <a:solidFill>
              <a:srgbClr val="65D5D1"/>
            </a:solidFill>
            <a:prstDash val="solid"/>
            <a:miter lim="400000"/>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72" name="Google Shape;372;p136"/>
          <p:cNvCxnSpPr/>
          <p:nvPr/>
        </p:nvCxnSpPr>
        <p:spPr>
          <a:xfrm rot="10800000" flipH="1">
            <a:off x="12185649" y="10283195"/>
            <a:ext cx="1" cy="3432805"/>
          </a:xfrm>
          <a:prstGeom prst="straightConnector1">
            <a:avLst/>
          </a:prstGeom>
          <a:noFill/>
          <a:ln w="12700" cap="flat" cmpd="sng">
            <a:solidFill>
              <a:srgbClr val="9AA2AC"/>
            </a:solidFill>
            <a:prstDash val="solid"/>
            <a:miter lim="400000"/>
            <a:headEnd type="none" w="sm" len="sm"/>
            <a:tailEnd type="none" w="sm" len="sm"/>
          </a:ln>
        </p:spPr>
      </p:cxnSp>
      <p:sp>
        <p:nvSpPr>
          <p:cNvPr id="373" name="Google Shape;373;p136"/>
          <p:cNvSpPr txBox="1">
            <a:spLocks noGrp="1"/>
          </p:cNvSpPr>
          <p:nvPr>
            <p:ph type="body" idx="1"/>
          </p:nvPr>
        </p:nvSpPr>
        <p:spPr>
          <a:xfrm>
            <a:off x="1438385" y="2497039"/>
            <a:ext cx="5507104" cy="2344803"/>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2400"/>
              </a:spcBef>
              <a:spcAft>
                <a:spcPts val="0"/>
              </a:spcAft>
              <a:buSzPts val="7000"/>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74" name="Google Shape;374;p136"/>
          <p:cNvSpPr txBox="1">
            <a:spLocks noGrp="1"/>
          </p:cNvSpPr>
          <p:nvPr>
            <p:ph type="body" idx="2"/>
          </p:nvPr>
        </p:nvSpPr>
        <p:spPr>
          <a:xfrm>
            <a:off x="14002159" y="3663196"/>
            <a:ext cx="5039695" cy="1354217"/>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75" name="Google Shape;375;p136"/>
          <p:cNvSpPr txBox="1">
            <a:spLocks noGrp="1"/>
          </p:cNvSpPr>
          <p:nvPr>
            <p:ph type="body" idx="3"/>
          </p:nvPr>
        </p:nvSpPr>
        <p:spPr>
          <a:xfrm>
            <a:off x="14002160" y="3318103"/>
            <a:ext cx="5039695" cy="508751"/>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76" name="Google Shape;376;p136"/>
          <p:cNvSpPr txBox="1">
            <a:spLocks noGrp="1"/>
          </p:cNvSpPr>
          <p:nvPr>
            <p:ph type="body" idx="4"/>
          </p:nvPr>
        </p:nvSpPr>
        <p:spPr>
          <a:xfrm>
            <a:off x="5335795" y="9230809"/>
            <a:ext cx="5039695" cy="1354217"/>
          </a:xfrm>
          <a:prstGeom prst="rect">
            <a:avLst/>
          </a:prstGeom>
          <a:noFill/>
          <a:ln>
            <a:noFill/>
          </a:ln>
        </p:spPr>
        <p:txBody>
          <a:bodyPr spcFirstLastPara="1" wrap="square" lIns="0" tIns="45700" rIns="0" bIns="45700" anchor="t" anchorCtr="0">
            <a:normAutofit/>
          </a:bodyPr>
          <a:lstStyle>
            <a:lvl1pPr marL="457200" marR="0" lvl="0" indent="-228600" algn="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77" name="Google Shape;377;p136"/>
          <p:cNvSpPr txBox="1">
            <a:spLocks noGrp="1"/>
          </p:cNvSpPr>
          <p:nvPr>
            <p:ph type="body" idx="5"/>
          </p:nvPr>
        </p:nvSpPr>
        <p:spPr>
          <a:xfrm>
            <a:off x="5335796" y="8885716"/>
            <a:ext cx="5039695" cy="508751"/>
          </a:xfrm>
          <a:prstGeom prst="rect">
            <a:avLst/>
          </a:prstGeom>
          <a:noFill/>
          <a:ln>
            <a:noFill/>
          </a:ln>
        </p:spPr>
        <p:txBody>
          <a:bodyPr spcFirstLastPara="1" wrap="square" lIns="0" tIns="45700" rIns="0" bIns="45700" anchor="t" anchorCtr="0">
            <a:normAutofit/>
          </a:bodyPr>
          <a:lstStyle>
            <a:lvl1pPr marL="457200" marR="0" lvl="0" indent="-228600" algn="r">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78" name="Google Shape;378;p136"/>
          <p:cNvSpPr txBox="1">
            <a:spLocks noGrp="1"/>
          </p:cNvSpPr>
          <p:nvPr>
            <p:ph type="body" idx="6"/>
          </p:nvPr>
        </p:nvSpPr>
        <p:spPr>
          <a:xfrm>
            <a:off x="13996810" y="9428867"/>
            <a:ext cx="5039695" cy="508751"/>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79" name="Google Shape;379;p136"/>
          <p:cNvSpPr txBox="1">
            <a:spLocks noGrp="1"/>
          </p:cNvSpPr>
          <p:nvPr>
            <p:ph type="body" idx="7"/>
          </p:nvPr>
        </p:nvSpPr>
        <p:spPr>
          <a:xfrm>
            <a:off x="8322738" y="3844253"/>
            <a:ext cx="2055986" cy="508751"/>
          </a:xfrm>
          <a:prstGeom prst="rect">
            <a:avLst/>
          </a:prstGeom>
          <a:noFill/>
          <a:ln>
            <a:noFill/>
          </a:ln>
        </p:spPr>
        <p:txBody>
          <a:bodyPr spcFirstLastPara="1" wrap="square" lIns="0" tIns="45700" rIns="0" bIns="45700" anchor="t" anchorCtr="0">
            <a:normAutofit/>
          </a:bodyPr>
          <a:lstStyle>
            <a:lvl1pPr marL="457200" marR="0" lvl="0" indent="-228600" algn="r">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80" name="Google Shape;380;p136"/>
          <p:cNvSpPr txBox="1">
            <a:spLocks noGrp="1"/>
          </p:cNvSpPr>
          <p:nvPr>
            <p:ph type="body" idx="8"/>
          </p:nvPr>
        </p:nvSpPr>
        <p:spPr>
          <a:xfrm>
            <a:off x="11560233" y="3844253"/>
            <a:ext cx="1270001" cy="508751"/>
          </a:xfrm>
          <a:prstGeom prst="rect">
            <a:avLst/>
          </a:prstGeom>
          <a:noFill/>
          <a:ln>
            <a:noFill/>
          </a:ln>
        </p:spPr>
        <p:txBody>
          <a:bodyPr spcFirstLastPara="1" wrap="square" lIns="0" tIns="45700" rIns="0" bIns="45700" anchor="t" anchorCtr="0">
            <a:normAutofit/>
          </a:bodyPr>
          <a:lstStyle>
            <a:lvl1pPr marL="457200" marR="0" lvl="0" indent="-228600" algn="ctr">
              <a:lnSpc>
                <a:spcPct val="100000"/>
              </a:lnSpc>
              <a:spcBef>
                <a:spcPts val="0"/>
              </a:spcBef>
              <a:spcAft>
                <a:spcPts val="0"/>
              </a:spcAft>
              <a:buClr>
                <a:srgbClr val="F7F9FF"/>
              </a:buClr>
              <a:buSzPts val="2200"/>
              <a:buFont typeface="Quicksand"/>
              <a:buNone/>
              <a:defRPr sz="22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81" name="Google Shape;381;p136"/>
          <p:cNvSpPr txBox="1">
            <a:spLocks noGrp="1"/>
          </p:cNvSpPr>
          <p:nvPr>
            <p:ph type="body" idx="9"/>
          </p:nvPr>
        </p:nvSpPr>
        <p:spPr>
          <a:xfrm>
            <a:off x="11567548" y="9428866"/>
            <a:ext cx="1270001" cy="508751"/>
          </a:xfrm>
          <a:prstGeom prst="rect">
            <a:avLst/>
          </a:prstGeom>
          <a:noFill/>
          <a:ln>
            <a:noFill/>
          </a:ln>
        </p:spPr>
        <p:txBody>
          <a:bodyPr spcFirstLastPara="1" wrap="square" lIns="0" tIns="45700" rIns="0" bIns="45700" anchor="t" anchorCtr="0">
            <a:normAutofit/>
          </a:bodyPr>
          <a:lstStyle>
            <a:lvl1pPr marL="457200" marR="0" lvl="0" indent="-228600" algn="ctr">
              <a:lnSpc>
                <a:spcPct val="100000"/>
              </a:lnSpc>
              <a:spcBef>
                <a:spcPts val="0"/>
              </a:spcBef>
              <a:spcAft>
                <a:spcPts val="0"/>
              </a:spcAft>
              <a:buClr>
                <a:srgbClr val="F7F9FF"/>
              </a:buClr>
              <a:buSzPts val="2200"/>
              <a:buFont typeface="Quicksand"/>
              <a:buNone/>
              <a:defRPr sz="22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0_Main Slide">
  <p:cSld name="10_Main Slide">
    <p:spTree>
      <p:nvGrpSpPr>
        <p:cNvPr id="1" name="Shape 382"/>
        <p:cNvGrpSpPr/>
        <p:nvPr/>
      </p:nvGrpSpPr>
      <p:grpSpPr>
        <a:xfrm>
          <a:off x="0" y="0"/>
          <a:ext cx="0" cy="0"/>
          <a:chOff x="0" y="0"/>
          <a:chExt cx="0" cy="0"/>
        </a:xfrm>
      </p:grpSpPr>
      <p:cxnSp>
        <p:nvCxnSpPr>
          <p:cNvPr id="383" name="Google Shape;383;p137"/>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384" name="Google Shape;384;p137"/>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385;p137"/>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86" name="Google Shape;386;p137"/>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387" name="Google Shape;387;p137"/>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cxnSp>
        <p:nvCxnSpPr>
          <p:cNvPr id="388" name="Google Shape;388;p137"/>
          <p:cNvCxnSpPr/>
          <p:nvPr/>
        </p:nvCxnSpPr>
        <p:spPr>
          <a:xfrm rot="10800000" flipH="1">
            <a:off x="12192000" y="0"/>
            <a:ext cx="1" cy="13716000"/>
          </a:xfrm>
          <a:prstGeom prst="straightConnector1">
            <a:avLst/>
          </a:prstGeom>
          <a:noFill/>
          <a:ln w="12700" cap="flat" cmpd="sng">
            <a:solidFill>
              <a:srgbClr val="9AA2AC"/>
            </a:solidFill>
            <a:prstDash val="solid"/>
            <a:miter lim="400000"/>
            <a:headEnd type="none" w="sm" len="sm"/>
            <a:tailEnd type="none" w="sm" len="sm"/>
          </a:ln>
        </p:spPr>
      </p:cxnSp>
      <p:sp>
        <p:nvSpPr>
          <p:cNvPr id="389" name="Google Shape;389;p137"/>
          <p:cNvSpPr/>
          <p:nvPr/>
        </p:nvSpPr>
        <p:spPr>
          <a:xfrm>
            <a:off x="11557000" y="3432803"/>
            <a:ext cx="1270000" cy="1270001"/>
          </a:xfrm>
          <a:prstGeom prst="ellipse">
            <a:avLst/>
          </a:prstGeom>
          <a:solidFill>
            <a:schemeClr val="accent3"/>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0" name="Google Shape;390;p137"/>
          <p:cNvSpPr/>
          <p:nvPr/>
        </p:nvSpPr>
        <p:spPr>
          <a:xfrm>
            <a:off x="11557000" y="9013196"/>
            <a:ext cx="1270000" cy="1270001"/>
          </a:xfrm>
          <a:prstGeom prst="ellipse">
            <a:avLst/>
          </a:prstGeom>
          <a:solidFill>
            <a:srgbClr val="6A6E77"/>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1" name="Google Shape;391;p137"/>
          <p:cNvSpPr txBox="1">
            <a:spLocks noGrp="1"/>
          </p:cNvSpPr>
          <p:nvPr>
            <p:ph type="body" idx="1"/>
          </p:nvPr>
        </p:nvSpPr>
        <p:spPr>
          <a:xfrm>
            <a:off x="1438385" y="2497039"/>
            <a:ext cx="5507104" cy="2344803"/>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2400"/>
              </a:spcBef>
              <a:spcAft>
                <a:spcPts val="0"/>
              </a:spcAft>
              <a:buSzPts val="7000"/>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92" name="Google Shape;392;p137"/>
          <p:cNvSpPr txBox="1">
            <a:spLocks noGrp="1"/>
          </p:cNvSpPr>
          <p:nvPr>
            <p:ph type="body" idx="2"/>
          </p:nvPr>
        </p:nvSpPr>
        <p:spPr>
          <a:xfrm>
            <a:off x="13996810" y="3663196"/>
            <a:ext cx="5039695" cy="1354217"/>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93" name="Google Shape;393;p137"/>
          <p:cNvSpPr txBox="1">
            <a:spLocks noGrp="1"/>
          </p:cNvSpPr>
          <p:nvPr>
            <p:ph type="body" idx="3"/>
          </p:nvPr>
        </p:nvSpPr>
        <p:spPr>
          <a:xfrm>
            <a:off x="13996810" y="3318103"/>
            <a:ext cx="5039695" cy="508751"/>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94" name="Google Shape;394;p137"/>
          <p:cNvSpPr txBox="1">
            <a:spLocks noGrp="1"/>
          </p:cNvSpPr>
          <p:nvPr>
            <p:ph type="body" idx="4"/>
          </p:nvPr>
        </p:nvSpPr>
        <p:spPr>
          <a:xfrm>
            <a:off x="13996810" y="9428867"/>
            <a:ext cx="5039695" cy="508751"/>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95" name="Google Shape;395;p137"/>
          <p:cNvSpPr txBox="1">
            <a:spLocks noGrp="1"/>
          </p:cNvSpPr>
          <p:nvPr>
            <p:ph type="body" idx="5"/>
          </p:nvPr>
        </p:nvSpPr>
        <p:spPr>
          <a:xfrm>
            <a:off x="5335795" y="9230809"/>
            <a:ext cx="5039695" cy="1354217"/>
          </a:xfrm>
          <a:prstGeom prst="rect">
            <a:avLst/>
          </a:prstGeom>
          <a:noFill/>
          <a:ln>
            <a:noFill/>
          </a:ln>
        </p:spPr>
        <p:txBody>
          <a:bodyPr spcFirstLastPara="1" wrap="square" lIns="0" tIns="45700" rIns="0" bIns="45700" anchor="t" anchorCtr="0">
            <a:normAutofit/>
          </a:bodyPr>
          <a:lstStyle>
            <a:lvl1pPr marL="457200" marR="0" lvl="0" indent="-228600" algn="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96" name="Google Shape;396;p137"/>
          <p:cNvSpPr txBox="1">
            <a:spLocks noGrp="1"/>
          </p:cNvSpPr>
          <p:nvPr>
            <p:ph type="body" idx="6"/>
          </p:nvPr>
        </p:nvSpPr>
        <p:spPr>
          <a:xfrm>
            <a:off x="5335796" y="8885716"/>
            <a:ext cx="5039695" cy="508751"/>
          </a:xfrm>
          <a:prstGeom prst="rect">
            <a:avLst/>
          </a:prstGeom>
          <a:noFill/>
          <a:ln>
            <a:noFill/>
          </a:ln>
        </p:spPr>
        <p:txBody>
          <a:bodyPr spcFirstLastPara="1" wrap="square" lIns="0" tIns="45700" rIns="0" bIns="45700" anchor="t" anchorCtr="0">
            <a:normAutofit/>
          </a:bodyPr>
          <a:lstStyle>
            <a:lvl1pPr marL="457200" marR="0" lvl="0" indent="-228600" algn="r">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97" name="Google Shape;397;p137"/>
          <p:cNvSpPr txBox="1">
            <a:spLocks noGrp="1"/>
          </p:cNvSpPr>
          <p:nvPr>
            <p:ph type="body" idx="7"/>
          </p:nvPr>
        </p:nvSpPr>
        <p:spPr>
          <a:xfrm>
            <a:off x="8322738" y="3844253"/>
            <a:ext cx="2055986" cy="508751"/>
          </a:xfrm>
          <a:prstGeom prst="rect">
            <a:avLst/>
          </a:prstGeom>
          <a:noFill/>
          <a:ln>
            <a:noFill/>
          </a:ln>
        </p:spPr>
        <p:txBody>
          <a:bodyPr spcFirstLastPara="1" wrap="square" lIns="0" tIns="45700" rIns="0" bIns="45700" anchor="t" anchorCtr="0">
            <a:normAutofit/>
          </a:bodyPr>
          <a:lstStyle>
            <a:lvl1pPr marL="457200" marR="0" lvl="0" indent="-228600" algn="r">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98" name="Google Shape;398;p137"/>
          <p:cNvSpPr txBox="1">
            <a:spLocks noGrp="1"/>
          </p:cNvSpPr>
          <p:nvPr>
            <p:ph type="body" idx="8"/>
          </p:nvPr>
        </p:nvSpPr>
        <p:spPr>
          <a:xfrm>
            <a:off x="11560233" y="3844253"/>
            <a:ext cx="1270001" cy="508751"/>
          </a:xfrm>
          <a:prstGeom prst="rect">
            <a:avLst/>
          </a:prstGeom>
          <a:noFill/>
          <a:ln>
            <a:noFill/>
          </a:ln>
        </p:spPr>
        <p:txBody>
          <a:bodyPr spcFirstLastPara="1" wrap="square" lIns="0" tIns="45700" rIns="0" bIns="45700" anchor="t" anchorCtr="0">
            <a:normAutofit/>
          </a:bodyPr>
          <a:lstStyle>
            <a:lvl1pPr marL="457200" marR="0" lvl="0" indent="-228600" algn="ctr">
              <a:lnSpc>
                <a:spcPct val="100000"/>
              </a:lnSpc>
              <a:spcBef>
                <a:spcPts val="0"/>
              </a:spcBef>
              <a:spcAft>
                <a:spcPts val="0"/>
              </a:spcAft>
              <a:buClr>
                <a:srgbClr val="F7F9FF"/>
              </a:buClr>
              <a:buSzPts val="2200"/>
              <a:buFont typeface="Quicksand"/>
              <a:buNone/>
              <a:defRPr sz="22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99" name="Google Shape;399;p137"/>
          <p:cNvSpPr txBox="1">
            <a:spLocks noGrp="1"/>
          </p:cNvSpPr>
          <p:nvPr>
            <p:ph type="body" idx="9"/>
          </p:nvPr>
        </p:nvSpPr>
        <p:spPr>
          <a:xfrm>
            <a:off x="11567548" y="9428866"/>
            <a:ext cx="1270001" cy="508751"/>
          </a:xfrm>
          <a:prstGeom prst="rect">
            <a:avLst/>
          </a:prstGeom>
          <a:noFill/>
          <a:ln>
            <a:noFill/>
          </a:ln>
        </p:spPr>
        <p:txBody>
          <a:bodyPr spcFirstLastPara="1" wrap="square" lIns="0" tIns="45700" rIns="0" bIns="45700" anchor="t" anchorCtr="0">
            <a:normAutofit/>
          </a:bodyPr>
          <a:lstStyle>
            <a:lvl1pPr marL="457200" marR="0" lvl="0" indent="-228600" algn="ctr">
              <a:lnSpc>
                <a:spcPct val="100000"/>
              </a:lnSpc>
              <a:spcBef>
                <a:spcPts val="0"/>
              </a:spcBef>
              <a:spcAft>
                <a:spcPts val="0"/>
              </a:spcAft>
              <a:buClr>
                <a:srgbClr val="F7F9FF"/>
              </a:buClr>
              <a:buSzPts val="2200"/>
              <a:buFont typeface="Quicksand"/>
              <a:buNone/>
              <a:defRPr sz="22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1_Main Slide">
  <p:cSld name="11_Main Slide">
    <p:spTree>
      <p:nvGrpSpPr>
        <p:cNvPr id="1" name="Shape 400"/>
        <p:cNvGrpSpPr/>
        <p:nvPr/>
      </p:nvGrpSpPr>
      <p:grpSpPr>
        <a:xfrm>
          <a:off x="0" y="0"/>
          <a:ext cx="0" cy="0"/>
          <a:chOff x="0" y="0"/>
          <a:chExt cx="0" cy="0"/>
        </a:xfrm>
      </p:grpSpPr>
      <p:cxnSp>
        <p:nvCxnSpPr>
          <p:cNvPr id="401" name="Google Shape;401;p138"/>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402" name="Google Shape;402;p138"/>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3" name="Google Shape;403;p138"/>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04" name="Google Shape;404;p138"/>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405" name="Google Shape;405;p138"/>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cxnSp>
        <p:nvCxnSpPr>
          <p:cNvPr id="406" name="Google Shape;406;p138"/>
          <p:cNvCxnSpPr/>
          <p:nvPr/>
        </p:nvCxnSpPr>
        <p:spPr>
          <a:xfrm rot="10800000">
            <a:off x="12192000" y="-1"/>
            <a:ext cx="0" cy="9013198"/>
          </a:xfrm>
          <a:prstGeom prst="straightConnector1">
            <a:avLst/>
          </a:prstGeom>
          <a:noFill/>
          <a:ln w="12700" cap="flat" cmpd="sng">
            <a:solidFill>
              <a:srgbClr val="9AA2AC"/>
            </a:solidFill>
            <a:prstDash val="solid"/>
            <a:miter lim="400000"/>
            <a:headEnd type="none" w="sm" len="sm"/>
            <a:tailEnd type="none" w="sm" len="sm"/>
          </a:ln>
        </p:spPr>
      </p:cxnSp>
      <p:sp>
        <p:nvSpPr>
          <p:cNvPr id="407" name="Google Shape;407;p138"/>
          <p:cNvSpPr/>
          <p:nvPr/>
        </p:nvSpPr>
        <p:spPr>
          <a:xfrm>
            <a:off x="11557000" y="3432803"/>
            <a:ext cx="1270000" cy="1270001"/>
          </a:xfrm>
          <a:prstGeom prst="ellipse">
            <a:avLst/>
          </a:prstGeom>
          <a:solidFill>
            <a:schemeClr val="accent3"/>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 name="Google Shape;408;p138"/>
          <p:cNvSpPr/>
          <p:nvPr/>
        </p:nvSpPr>
        <p:spPr>
          <a:xfrm>
            <a:off x="11557000" y="9013196"/>
            <a:ext cx="1270000" cy="1270001"/>
          </a:xfrm>
          <a:prstGeom prst="ellipse">
            <a:avLst/>
          </a:prstGeom>
          <a:solidFill>
            <a:schemeClr val="accent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 name="Google Shape;409;p138"/>
          <p:cNvSpPr txBox="1">
            <a:spLocks noGrp="1"/>
          </p:cNvSpPr>
          <p:nvPr>
            <p:ph type="body" idx="1"/>
          </p:nvPr>
        </p:nvSpPr>
        <p:spPr>
          <a:xfrm>
            <a:off x="1438385" y="2497039"/>
            <a:ext cx="5507104" cy="2344803"/>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2400"/>
              </a:spcBef>
              <a:spcAft>
                <a:spcPts val="0"/>
              </a:spcAft>
              <a:buSzPts val="7000"/>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10" name="Google Shape;410;p138"/>
          <p:cNvSpPr txBox="1">
            <a:spLocks noGrp="1"/>
          </p:cNvSpPr>
          <p:nvPr>
            <p:ph type="body" idx="2"/>
          </p:nvPr>
        </p:nvSpPr>
        <p:spPr>
          <a:xfrm>
            <a:off x="13996810" y="3663196"/>
            <a:ext cx="5039695" cy="1354217"/>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11" name="Google Shape;411;p138"/>
          <p:cNvSpPr txBox="1">
            <a:spLocks noGrp="1"/>
          </p:cNvSpPr>
          <p:nvPr>
            <p:ph type="body" idx="3"/>
          </p:nvPr>
        </p:nvSpPr>
        <p:spPr>
          <a:xfrm>
            <a:off x="13996810" y="3318103"/>
            <a:ext cx="5039695" cy="508751"/>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12" name="Google Shape;412;p138"/>
          <p:cNvSpPr txBox="1">
            <a:spLocks noGrp="1"/>
          </p:cNvSpPr>
          <p:nvPr>
            <p:ph type="body" idx="4"/>
          </p:nvPr>
        </p:nvSpPr>
        <p:spPr>
          <a:xfrm>
            <a:off x="13996810" y="9428867"/>
            <a:ext cx="5039695" cy="508751"/>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13" name="Google Shape;413;p138"/>
          <p:cNvSpPr txBox="1">
            <a:spLocks noGrp="1"/>
          </p:cNvSpPr>
          <p:nvPr>
            <p:ph type="body" idx="5"/>
          </p:nvPr>
        </p:nvSpPr>
        <p:spPr>
          <a:xfrm>
            <a:off x="5335795" y="9230809"/>
            <a:ext cx="5039695" cy="1354217"/>
          </a:xfrm>
          <a:prstGeom prst="rect">
            <a:avLst/>
          </a:prstGeom>
          <a:noFill/>
          <a:ln>
            <a:noFill/>
          </a:ln>
        </p:spPr>
        <p:txBody>
          <a:bodyPr spcFirstLastPara="1" wrap="square" lIns="0" tIns="45700" rIns="0" bIns="45700" anchor="t" anchorCtr="0">
            <a:normAutofit/>
          </a:bodyPr>
          <a:lstStyle>
            <a:lvl1pPr marL="457200" marR="0" lvl="0" indent="-228600" algn="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14" name="Google Shape;414;p138"/>
          <p:cNvSpPr txBox="1">
            <a:spLocks noGrp="1"/>
          </p:cNvSpPr>
          <p:nvPr>
            <p:ph type="body" idx="6"/>
          </p:nvPr>
        </p:nvSpPr>
        <p:spPr>
          <a:xfrm>
            <a:off x="5335796" y="8885716"/>
            <a:ext cx="5039695" cy="508751"/>
          </a:xfrm>
          <a:prstGeom prst="rect">
            <a:avLst/>
          </a:prstGeom>
          <a:noFill/>
          <a:ln>
            <a:noFill/>
          </a:ln>
        </p:spPr>
        <p:txBody>
          <a:bodyPr spcFirstLastPara="1" wrap="square" lIns="0" tIns="45700" rIns="0" bIns="45700" anchor="t" anchorCtr="0">
            <a:normAutofit/>
          </a:bodyPr>
          <a:lstStyle>
            <a:lvl1pPr marL="457200" marR="0" lvl="0" indent="-228600" algn="r">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15" name="Google Shape;415;p138"/>
          <p:cNvSpPr txBox="1">
            <a:spLocks noGrp="1"/>
          </p:cNvSpPr>
          <p:nvPr>
            <p:ph type="body" idx="7"/>
          </p:nvPr>
        </p:nvSpPr>
        <p:spPr>
          <a:xfrm>
            <a:off x="8322738" y="3844253"/>
            <a:ext cx="2055986" cy="508751"/>
          </a:xfrm>
          <a:prstGeom prst="rect">
            <a:avLst/>
          </a:prstGeom>
          <a:noFill/>
          <a:ln>
            <a:noFill/>
          </a:ln>
        </p:spPr>
        <p:txBody>
          <a:bodyPr spcFirstLastPara="1" wrap="square" lIns="0" tIns="45700" rIns="0" bIns="45700" anchor="t" anchorCtr="0">
            <a:normAutofit/>
          </a:bodyPr>
          <a:lstStyle>
            <a:lvl1pPr marL="457200" marR="0" lvl="0" indent="-228600" algn="r">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16" name="Google Shape;416;p138"/>
          <p:cNvSpPr txBox="1">
            <a:spLocks noGrp="1"/>
          </p:cNvSpPr>
          <p:nvPr>
            <p:ph type="body" idx="8"/>
          </p:nvPr>
        </p:nvSpPr>
        <p:spPr>
          <a:xfrm>
            <a:off x="11560233" y="3844253"/>
            <a:ext cx="1270001" cy="508751"/>
          </a:xfrm>
          <a:prstGeom prst="rect">
            <a:avLst/>
          </a:prstGeom>
          <a:noFill/>
          <a:ln>
            <a:noFill/>
          </a:ln>
        </p:spPr>
        <p:txBody>
          <a:bodyPr spcFirstLastPara="1" wrap="square" lIns="0" tIns="45700" rIns="0" bIns="45700" anchor="t" anchorCtr="0">
            <a:normAutofit/>
          </a:bodyPr>
          <a:lstStyle>
            <a:lvl1pPr marL="457200" marR="0" lvl="0" indent="-228600" algn="ctr">
              <a:lnSpc>
                <a:spcPct val="100000"/>
              </a:lnSpc>
              <a:spcBef>
                <a:spcPts val="0"/>
              </a:spcBef>
              <a:spcAft>
                <a:spcPts val="0"/>
              </a:spcAft>
              <a:buClr>
                <a:srgbClr val="F7F9FF"/>
              </a:buClr>
              <a:buSzPts val="2200"/>
              <a:buFont typeface="Quicksand"/>
              <a:buNone/>
              <a:defRPr sz="22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17" name="Google Shape;417;p138"/>
          <p:cNvSpPr txBox="1">
            <a:spLocks noGrp="1"/>
          </p:cNvSpPr>
          <p:nvPr>
            <p:ph type="body" idx="9"/>
          </p:nvPr>
        </p:nvSpPr>
        <p:spPr>
          <a:xfrm>
            <a:off x="11567548" y="9428866"/>
            <a:ext cx="1270001" cy="508751"/>
          </a:xfrm>
          <a:prstGeom prst="rect">
            <a:avLst/>
          </a:prstGeom>
          <a:noFill/>
          <a:ln>
            <a:noFill/>
          </a:ln>
        </p:spPr>
        <p:txBody>
          <a:bodyPr spcFirstLastPara="1" wrap="square" lIns="0" tIns="45700" rIns="0" bIns="45700" anchor="t" anchorCtr="0">
            <a:normAutofit/>
          </a:bodyPr>
          <a:lstStyle>
            <a:lvl1pPr marL="457200" marR="0" lvl="0" indent="-228600" algn="ctr">
              <a:lnSpc>
                <a:spcPct val="100000"/>
              </a:lnSpc>
              <a:spcBef>
                <a:spcPts val="0"/>
              </a:spcBef>
              <a:spcAft>
                <a:spcPts val="0"/>
              </a:spcAft>
              <a:buClr>
                <a:srgbClr val="F7F9FF"/>
              </a:buClr>
              <a:buSzPts val="2200"/>
              <a:buFont typeface="Quicksand"/>
              <a:buNone/>
              <a:defRPr sz="22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6_Main Slide">
  <p:cSld name="56_Main Slide">
    <p:spTree>
      <p:nvGrpSpPr>
        <p:cNvPr id="1" name="Shape 418"/>
        <p:cNvGrpSpPr/>
        <p:nvPr/>
      </p:nvGrpSpPr>
      <p:grpSpPr>
        <a:xfrm>
          <a:off x="0" y="0"/>
          <a:ext cx="0" cy="0"/>
          <a:chOff x="0" y="0"/>
          <a:chExt cx="0" cy="0"/>
        </a:xfrm>
      </p:grpSpPr>
      <p:cxnSp>
        <p:nvCxnSpPr>
          <p:cNvPr id="419" name="Google Shape;419;p139"/>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420" name="Google Shape;420;p139"/>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139"/>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22" name="Google Shape;422;p139"/>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423" name="Google Shape;423;p139"/>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424" name="Google Shape;424;p139"/>
          <p:cNvSpPr>
            <a:spLocks noGrp="1"/>
          </p:cNvSpPr>
          <p:nvPr>
            <p:ph type="pic" idx="2"/>
          </p:nvPr>
        </p:nvSpPr>
        <p:spPr>
          <a:xfrm>
            <a:off x="0" y="2539140"/>
            <a:ext cx="5080000" cy="8637720"/>
          </a:xfrm>
          <a:prstGeom prst="rect">
            <a:avLst/>
          </a:prstGeom>
          <a:solidFill>
            <a:srgbClr val="BABEC7"/>
          </a:solidFill>
          <a:ln>
            <a:noFill/>
          </a:ln>
        </p:spPr>
      </p:sp>
      <p:sp>
        <p:nvSpPr>
          <p:cNvPr id="425" name="Google Shape;425;p139"/>
          <p:cNvSpPr>
            <a:spLocks noGrp="1"/>
          </p:cNvSpPr>
          <p:nvPr>
            <p:ph type="pic" idx="3"/>
          </p:nvPr>
        </p:nvSpPr>
        <p:spPr>
          <a:xfrm>
            <a:off x="5080000" y="5078412"/>
            <a:ext cx="5080000" cy="8637720"/>
          </a:xfrm>
          <a:prstGeom prst="rect">
            <a:avLst/>
          </a:prstGeom>
          <a:solidFill>
            <a:srgbClr val="BABEC7"/>
          </a:solidFill>
          <a:ln>
            <a:noFill/>
          </a:ln>
        </p:spPr>
      </p:sp>
      <p:sp>
        <p:nvSpPr>
          <p:cNvPr id="426" name="Google Shape;426;p139"/>
          <p:cNvSpPr txBox="1">
            <a:spLocks noGrp="1"/>
          </p:cNvSpPr>
          <p:nvPr>
            <p:ph type="body" idx="1"/>
          </p:nvPr>
        </p:nvSpPr>
        <p:spPr>
          <a:xfrm>
            <a:off x="12417382" y="2437151"/>
            <a:ext cx="6629374" cy="2235200"/>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7000"/>
              <a:buFont typeface="Quicksand"/>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27" name="Google Shape;427;p139"/>
          <p:cNvSpPr txBox="1">
            <a:spLocks noGrp="1"/>
          </p:cNvSpPr>
          <p:nvPr>
            <p:ph type="body" idx="4"/>
          </p:nvPr>
        </p:nvSpPr>
        <p:spPr>
          <a:xfrm>
            <a:off x="12417381" y="5912891"/>
            <a:ext cx="10358605" cy="1773488"/>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28" name="Google Shape;428;p139"/>
          <p:cNvSpPr txBox="1">
            <a:spLocks noGrp="1"/>
          </p:cNvSpPr>
          <p:nvPr>
            <p:ph type="body" idx="5"/>
          </p:nvPr>
        </p:nvSpPr>
        <p:spPr>
          <a:xfrm>
            <a:off x="12407809" y="10245392"/>
            <a:ext cx="4596316" cy="1773488"/>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29" name="Google Shape;429;p139"/>
          <p:cNvSpPr txBox="1">
            <a:spLocks noGrp="1"/>
          </p:cNvSpPr>
          <p:nvPr>
            <p:ph type="body" idx="6"/>
          </p:nvPr>
        </p:nvSpPr>
        <p:spPr>
          <a:xfrm>
            <a:off x="17965771" y="10245392"/>
            <a:ext cx="4596316" cy="1773488"/>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7_Main Slide">
  <p:cSld name="57_Main Slide">
    <p:spTree>
      <p:nvGrpSpPr>
        <p:cNvPr id="1" name="Shape 430"/>
        <p:cNvGrpSpPr/>
        <p:nvPr/>
      </p:nvGrpSpPr>
      <p:grpSpPr>
        <a:xfrm>
          <a:off x="0" y="0"/>
          <a:ext cx="0" cy="0"/>
          <a:chOff x="0" y="0"/>
          <a:chExt cx="0" cy="0"/>
        </a:xfrm>
      </p:grpSpPr>
      <p:sp>
        <p:nvSpPr>
          <p:cNvPr id="431" name="Google Shape;431;p140"/>
          <p:cNvSpPr txBox="1"/>
          <p:nvPr/>
        </p:nvSpPr>
        <p:spPr>
          <a:xfrm>
            <a:off x="1519965" y="656100"/>
            <a:ext cx="992836" cy="35560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b="1">
                <a:solidFill>
                  <a:srgbClr val="2C2E3C"/>
                </a:solidFill>
                <a:latin typeface="Quicksand"/>
                <a:ea typeface="Quicksand"/>
                <a:cs typeface="Quicksand"/>
                <a:sym typeface="Quicksand"/>
              </a:rPr>
              <a:t>BeMind</a:t>
            </a:r>
            <a:endParaRPr/>
          </a:p>
        </p:txBody>
      </p:sp>
      <p:cxnSp>
        <p:nvCxnSpPr>
          <p:cNvPr id="432" name="Google Shape;432;p140"/>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433" name="Google Shape;433;p140"/>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140"/>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35" name="Google Shape;435;p140"/>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436" name="Google Shape;436;p140"/>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437" name="Google Shape;437;p140"/>
          <p:cNvSpPr/>
          <p:nvPr/>
        </p:nvSpPr>
        <p:spPr>
          <a:xfrm>
            <a:off x="16074815" y="9235479"/>
            <a:ext cx="2913020" cy="1944159"/>
          </a:xfrm>
          <a:prstGeom prst="roundRect">
            <a:avLst>
              <a:gd name="adj" fmla="val 3266"/>
            </a:avLst>
          </a:prstGeom>
          <a:solidFill>
            <a:srgbClr val="C8CBD1">
              <a:alpha val="24705"/>
            </a:srgb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140"/>
          <p:cNvSpPr/>
          <p:nvPr/>
        </p:nvSpPr>
        <p:spPr>
          <a:xfrm>
            <a:off x="0" y="-1"/>
            <a:ext cx="1524000" cy="13716001"/>
          </a:xfrm>
          <a:prstGeom prst="rect">
            <a:avLst/>
          </a:prstGeom>
          <a:solidFill>
            <a:srgbClr val="1C1F2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140"/>
          <p:cNvSpPr>
            <a:spLocks noGrp="1"/>
          </p:cNvSpPr>
          <p:nvPr>
            <p:ph type="pic" idx="2"/>
          </p:nvPr>
        </p:nvSpPr>
        <p:spPr>
          <a:xfrm>
            <a:off x="1519965" y="0"/>
            <a:ext cx="9148035" cy="13716000"/>
          </a:xfrm>
          <a:prstGeom prst="rect">
            <a:avLst/>
          </a:prstGeom>
          <a:solidFill>
            <a:srgbClr val="BABEC7"/>
          </a:solidFill>
          <a:ln>
            <a:noFill/>
          </a:ln>
        </p:spPr>
      </p:sp>
      <p:sp>
        <p:nvSpPr>
          <p:cNvPr id="440" name="Google Shape;440;p140"/>
          <p:cNvSpPr txBox="1">
            <a:spLocks noGrp="1"/>
          </p:cNvSpPr>
          <p:nvPr>
            <p:ph type="body" idx="1"/>
          </p:nvPr>
        </p:nvSpPr>
        <p:spPr>
          <a:xfrm>
            <a:off x="12143062" y="2437151"/>
            <a:ext cx="6629374" cy="2235200"/>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7000"/>
              <a:buFont typeface="Quicksand"/>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41" name="Google Shape;441;p140"/>
          <p:cNvSpPr txBox="1">
            <a:spLocks noGrp="1"/>
          </p:cNvSpPr>
          <p:nvPr>
            <p:ph type="body" idx="3"/>
          </p:nvPr>
        </p:nvSpPr>
        <p:spPr>
          <a:xfrm>
            <a:off x="12143061" y="5912891"/>
            <a:ext cx="10358605" cy="1773488"/>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42" name="Google Shape;442;p140"/>
          <p:cNvSpPr txBox="1">
            <a:spLocks noGrp="1"/>
          </p:cNvSpPr>
          <p:nvPr>
            <p:ph type="body" idx="4"/>
          </p:nvPr>
        </p:nvSpPr>
        <p:spPr>
          <a:xfrm>
            <a:off x="12106485" y="10310290"/>
            <a:ext cx="2426638" cy="689252"/>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43" name="Google Shape;443;p140"/>
          <p:cNvSpPr txBox="1">
            <a:spLocks noGrp="1"/>
          </p:cNvSpPr>
          <p:nvPr>
            <p:ph type="body" idx="5"/>
          </p:nvPr>
        </p:nvSpPr>
        <p:spPr>
          <a:xfrm>
            <a:off x="16352390" y="10310290"/>
            <a:ext cx="2426638" cy="689252"/>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44" name="Google Shape;444;p140"/>
          <p:cNvSpPr txBox="1">
            <a:spLocks noGrp="1"/>
          </p:cNvSpPr>
          <p:nvPr>
            <p:ph type="body" idx="6"/>
          </p:nvPr>
        </p:nvSpPr>
        <p:spPr>
          <a:xfrm>
            <a:off x="20598295" y="10310290"/>
            <a:ext cx="2426638" cy="689252"/>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45" name="Google Shape;445;p140"/>
          <p:cNvSpPr txBox="1">
            <a:spLocks noGrp="1"/>
          </p:cNvSpPr>
          <p:nvPr>
            <p:ph type="body" idx="7"/>
          </p:nvPr>
        </p:nvSpPr>
        <p:spPr>
          <a:xfrm>
            <a:off x="12030689" y="9350024"/>
            <a:ext cx="2775776" cy="1090177"/>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7000"/>
              <a:buFont typeface="Quicksand"/>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46" name="Google Shape;446;p140"/>
          <p:cNvSpPr txBox="1">
            <a:spLocks noGrp="1"/>
          </p:cNvSpPr>
          <p:nvPr>
            <p:ph type="body" idx="8"/>
          </p:nvPr>
        </p:nvSpPr>
        <p:spPr>
          <a:xfrm>
            <a:off x="16323649" y="9340404"/>
            <a:ext cx="2426638" cy="1090177"/>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7000"/>
              <a:buFont typeface="Quicksand"/>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47" name="Google Shape;447;p140"/>
          <p:cNvSpPr txBox="1">
            <a:spLocks noGrp="1"/>
          </p:cNvSpPr>
          <p:nvPr>
            <p:ph type="body" idx="9"/>
          </p:nvPr>
        </p:nvSpPr>
        <p:spPr>
          <a:xfrm>
            <a:off x="20664734" y="9330784"/>
            <a:ext cx="2360199" cy="1090177"/>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7000"/>
              <a:buFont typeface="Quicksand"/>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48" name="Google Shape;448;p140"/>
          <p:cNvSpPr txBox="1">
            <a:spLocks noGrp="1"/>
          </p:cNvSpPr>
          <p:nvPr>
            <p:ph type="body" idx="13"/>
          </p:nvPr>
        </p:nvSpPr>
        <p:spPr>
          <a:xfrm rot="-5400000">
            <a:off x="-1556998" y="6686546"/>
            <a:ext cx="4642811" cy="614420"/>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F7F9FF"/>
              </a:buClr>
              <a:buSzPts val="2200"/>
              <a:buFont typeface="Quicksand"/>
              <a:buNone/>
              <a:defRPr sz="22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5_Main Slide">
  <p:cSld name="15_Main Slide">
    <p:spTree>
      <p:nvGrpSpPr>
        <p:cNvPr id="1" name="Shape 449"/>
        <p:cNvGrpSpPr/>
        <p:nvPr/>
      </p:nvGrpSpPr>
      <p:grpSpPr>
        <a:xfrm>
          <a:off x="0" y="0"/>
          <a:ext cx="0" cy="0"/>
          <a:chOff x="0" y="0"/>
          <a:chExt cx="0" cy="0"/>
        </a:xfrm>
      </p:grpSpPr>
      <p:cxnSp>
        <p:nvCxnSpPr>
          <p:cNvPr id="450" name="Google Shape;450;p141"/>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451" name="Google Shape;451;p141"/>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p141"/>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53" name="Google Shape;453;p141"/>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454" name="Google Shape;454;p141"/>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455" name="Google Shape;455;p141"/>
          <p:cNvSpPr/>
          <p:nvPr/>
        </p:nvSpPr>
        <p:spPr>
          <a:xfrm>
            <a:off x="8941394" y="8123601"/>
            <a:ext cx="6501211" cy="3035699"/>
          </a:xfrm>
          <a:prstGeom prst="roundRect">
            <a:avLst>
              <a:gd name="adj" fmla="val 2092"/>
            </a:avLst>
          </a:prstGeom>
          <a:noFill/>
          <a:ln w="38100" cap="flat" cmpd="sng">
            <a:solidFill>
              <a:schemeClr val="accent3"/>
            </a:solidFill>
            <a:prstDash val="solid"/>
            <a:miter lim="400000"/>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 name="Google Shape;456;p141"/>
          <p:cNvSpPr/>
          <p:nvPr/>
        </p:nvSpPr>
        <p:spPr>
          <a:xfrm>
            <a:off x="16362957" y="8123601"/>
            <a:ext cx="6501212" cy="3035699"/>
          </a:xfrm>
          <a:prstGeom prst="roundRect">
            <a:avLst>
              <a:gd name="adj" fmla="val 2092"/>
            </a:avLst>
          </a:prstGeom>
          <a:noFill/>
          <a:ln w="25400" cap="flat" cmpd="sng">
            <a:solidFill>
              <a:srgbClr val="C8CBD1"/>
            </a:solidFill>
            <a:prstDash val="solid"/>
            <a:miter lim="400000"/>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7" name="Google Shape;457;p141"/>
          <p:cNvSpPr/>
          <p:nvPr/>
        </p:nvSpPr>
        <p:spPr>
          <a:xfrm>
            <a:off x="1519833" y="8123601"/>
            <a:ext cx="6501211" cy="3035699"/>
          </a:xfrm>
          <a:prstGeom prst="roundRect">
            <a:avLst>
              <a:gd name="adj" fmla="val 2092"/>
            </a:avLst>
          </a:prstGeom>
          <a:noFill/>
          <a:ln w="25400" cap="flat" cmpd="sng">
            <a:solidFill>
              <a:srgbClr val="C8CBD1"/>
            </a:solidFill>
            <a:prstDash val="solid"/>
            <a:miter lim="400000"/>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8" name="Google Shape;458;p141"/>
          <p:cNvSpPr/>
          <p:nvPr/>
        </p:nvSpPr>
        <p:spPr>
          <a:xfrm>
            <a:off x="11811000" y="2539140"/>
            <a:ext cx="762001" cy="762001"/>
          </a:xfrm>
          <a:custGeom>
            <a:avLst/>
            <a:gdLst/>
            <a:ahLst/>
            <a:cxnLst/>
            <a:rect l="l" t="t"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 name="Google Shape;459;p141"/>
          <p:cNvSpPr txBox="1">
            <a:spLocks noGrp="1"/>
          </p:cNvSpPr>
          <p:nvPr>
            <p:ph type="body" idx="1"/>
          </p:nvPr>
        </p:nvSpPr>
        <p:spPr>
          <a:xfrm>
            <a:off x="7222358" y="3809768"/>
            <a:ext cx="9935181" cy="2235200"/>
          </a:xfrm>
          <a:prstGeom prst="rect">
            <a:avLst/>
          </a:prstGeom>
          <a:noFill/>
          <a:ln>
            <a:noFill/>
          </a:ln>
        </p:spPr>
        <p:txBody>
          <a:bodyPr spcFirstLastPara="1" wrap="square" lIns="0" tIns="45700" rIns="0" bIns="45700" anchor="t" anchorCtr="0">
            <a:normAutofit/>
          </a:bodyPr>
          <a:lstStyle>
            <a:lvl1pPr marL="457200" marR="0" lvl="0" indent="-228600" algn="ctr">
              <a:lnSpc>
                <a:spcPct val="100000"/>
              </a:lnSpc>
              <a:spcBef>
                <a:spcPts val="0"/>
              </a:spcBef>
              <a:spcAft>
                <a:spcPts val="0"/>
              </a:spcAft>
              <a:buClr>
                <a:srgbClr val="2C2E3C"/>
              </a:buClr>
              <a:buSzPts val="3500"/>
              <a:buFont typeface="Quicksand"/>
              <a:buNone/>
              <a:defRPr sz="3500" b="0"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60" name="Google Shape;460;p141"/>
          <p:cNvSpPr txBox="1">
            <a:spLocks noGrp="1"/>
          </p:cNvSpPr>
          <p:nvPr>
            <p:ph type="body" idx="2"/>
          </p:nvPr>
        </p:nvSpPr>
        <p:spPr>
          <a:xfrm>
            <a:off x="1554123" y="8981291"/>
            <a:ext cx="6501211" cy="1773488"/>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61" name="Google Shape;461;p141"/>
          <p:cNvSpPr txBox="1">
            <a:spLocks noGrp="1"/>
          </p:cNvSpPr>
          <p:nvPr>
            <p:ph type="body" idx="3"/>
          </p:nvPr>
        </p:nvSpPr>
        <p:spPr>
          <a:xfrm>
            <a:off x="8950152" y="8981291"/>
            <a:ext cx="6501211" cy="1773488"/>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62" name="Google Shape;462;p141"/>
          <p:cNvSpPr txBox="1">
            <a:spLocks noGrp="1"/>
          </p:cNvSpPr>
          <p:nvPr>
            <p:ph type="body" idx="4"/>
          </p:nvPr>
        </p:nvSpPr>
        <p:spPr>
          <a:xfrm>
            <a:off x="16346181" y="8981291"/>
            <a:ext cx="6501211" cy="1773488"/>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63" name="Google Shape;463;p141"/>
          <p:cNvSpPr txBox="1">
            <a:spLocks noGrp="1"/>
          </p:cNvSpPr>
          <p:nvPr>
            <p:ph type="body" idx="5"/>
          </p:nvPr>
        </p:nvSpPr>
        <p:spPr>
          <a:xfrm>
            <a:off x="1536607" y="8526340"/>
            <a:ext cx="6501211" cy="665405"/>
          </a:xfrm>
          <a:prstGeom prst="rect">
            <a:avLst/>
          </a:prstGeom>
          <a:noFill/>
          <a:ln>
            <a:noFill/>
          </a:ln>
        </p:spPr>
        <p:txBody>
          <a:bodyPr spcFirstLastPara="1" wrap="square" lIns="0" tIns="45700" rIns="0" bIns="45700" anchor="t" anchorCtr="0">
            <a:normAutofit/>
          </a:bodyPr>
          <a:lstStyle>
            <a:lvl1pPr marL="457200" marR="0" lvl="0" indent="-228600" algn="ctr">
              <a:lnSpc>
                <a:spcPct val="10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64" name="Google Shape;464;p141"/>
          <p:cNvSpPr txBox="1">
            <a:spLocks noGrp="1"/>
          </p:cNvSpPr>
          <p:nvPr>
            <p:ph type="body" idx="6"/>
          </p:nvPr>
        </p:nvSpPr>
        <p:spPr>
          <a:xfrm>
            <a:off x="8950284" y="8505603"/>
            <a:ext cx="6501211" cy="665405"/>
          </a:xfrm>
          <a:prstGeom prst="rect">
            <a:avLst/>
          </a:prstGeom>
          <a:noFill/>
          <a:ln>
            <a:noFill/>
          </a:ln>
        </p:spPr>
        <p:txBody>
          <a:bodyPr spcFirstLastPara="1" wrap="square" lIns="0" tIns="45700" rIns="0" bIns="45700" anchor="t" anchorCtr="0">
            <a:normAutofit/>
          </a:bodyPr>
          <a:lstStyle>
            <a:lvl1pPr marL="457200" marR="0" lvl="0" indent="-228600" algn="ctr">
              <a:lnSpc>
                <a:spcPct val="10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65" name="Google Shape;465;p141"/>
          <p:cNvSpPr txBox="1">
            <a:spLocks noGrp="1"/>
          </p:cNvSpPr>
          <p:nvPr>
            <p:ph type="body" idx="7"/>
          </p:nvPr>
        </p:nvSpPr>
        <p:spPr>
          <a:xfrm>
            <a:off x="16363961" y="8484866"/>
            <a:ext cx="6501211" cy="665405"/>
          </a:xfrm>
          <a:prstGeom prst="rect">
            <a:avLst/>
          </a:prstGeom>
          <a:noFill/>
          <a:ln>
            <a:noFill/>
          </a:ln>
        </p:spPr>
        <p:txBody>
          <a:bodyPr spcFirstLastPara="1" wrap="square" lIns="0" tIns="45700" rIns="0" bIns="45700" anchor="t" anchorCtr="0">
            <a:normAutofit/>
          </a:bodyPr>
          <a:lstStyle>
            <a:lvl1pPr marL="457200" marR="0" lvl="0" indent="-228600" algn="ctr">
              <a:lnSpc>
                <a:spcPct val="10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3_Main Slide">
  <p:cSld name="53_Main Slide">
    <p:spTree>
      <p:nvGrpSpPr>
        <p:cNvPr id="1" name="Shape 48"/>
        <p:cNvGrpSpPr/>
        <p:nvPr/>
      </p:nvGrpSpPr>
      <p:grpSpPr>
        <a:xfrm>
          <a:off x="0" y="0"/>
          <a:ext cx="0" cy="0"/>
          <a:chOff x="0" y="0"/>
          <a:chExt cx="0" cy="0"/>
        </a:xfrm>
      </p:grpSpPr>
      <p:sp>
        <p:nvSpPr>
          <p:cNvPr id="49" name="Google Shape;49;p100"/>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50;p100"/>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51" name="Google Shape;51;p100"/>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52" name="Google Shape;52;p100"/>
          <p:cNvSpPr txBox="1">
            <a:spLocks noGrp="1"/>
          </p:cNvSpPr>
          <p:nvPr>
            <p:ph type="sldNum" idx="12"/>
          </p:nvPr>
        </p:nvSpPr>
        <p:spPr>
          <a:xfrm>
            <a:off x="22438360" y="12702579"/>
            <a:ext cx="41323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100"/>
          <p:cNvSpPr/>
          <p:nvPr/>
        </p:nvSpPr>
        <p:spPr>
          <a:xfrm>
            <a:off x="22860000" y="-1"/>
            <a:ext cx="1524000" cy="13716001"/>
          </a:xfrm>
          <a:prstGeom prst="rect">
            <a:avLst/>
          </a:prstGeom>
          <a:solidFill>
            <a:srgbClr val="1C1F2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54;p100"/>
          <p:cNvSpPr>
            <a:spLocks noGrp="1"/>
          </p:cNvSpPr>
          <p:nvPr>
            <p:ph type="pic" idx="2"/>
          </p:nvPr>
        </p:nvSpPr>
        <p:spPr>
          <a:xfrm>
            <a:off x="12192000" y="-1"/>
            <a:ext cx="10665752" cy="13716000"/>
          </a:xfrm>
          <a:prstGeom prst="rect">
            <a:avLst/>
          </a:prstGeom>
          <a:solidFill>
            <a:srgbClr val="BABEC7"/>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6_Main Slide">
  <p:cSld name="16_Main Slide">
    <p:spTree>
      <p:nvGrpSpPr>
        <p:cNvPr id="1" name="Shape 466"/>
        <p:cNvGrpSpPr/>
        <p:nvPr/>
      </p:nvGrpSpPr>
      <p:grpSpPr>
        <a:xfrm>
          <a:off x="0" y="0"/>
          <a:ext cx="0" cy="0"/>
          <a:chOff x="0" y="0"/>
          <a:chExt cx="0" cy="0"/>
        </a:xfrm>
      </p:grpSpPr>
      <p:sp>
        <p:nvSpPr>
          <p:cNvPr id="467" name="Google Shape;467;p142"/>
          <p:cNvSpPr txBox="1"/>
          <p:nvPr/>
        </p:nvSpPr>
        <p:spPr>
          <a:xfrm>
            <a:off x="1519965" y="656100"/>
            <a:ext cx="992836" cy="35560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b="1">
                <a:solidFill>
                  <a:srgbClr val="2C2E3C"/>
                </a:solidFill>
                <a:latin typeface="Quicksand"/>
                <a:ea typeface="Quicksand"/>
                <a:cs typeface="Quicksand"/>
                <a:sym typeface="Quicksand"/>
              </a:rPr>
              <a:t>BeMind</a:t>
            </a:r>
            <a:endParaRPr/>
          </a:p>
        </p:txBody>
      </p:sp>
      <p:cxnSp>
        <p:nvCxnSpPr>
          <p:cNvPr id="468" name="Google Shape;468;p142"/>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469" name="Google Shape;469;p142"/>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 name="Google Shape;470;p142"/>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71" name="Google Shape;471;p142"/>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472" name="Google Shape;472;p142"/>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473" name="Google Shape;473;p142"/>
          <p:cNvSpPr/>
          <p:nvPr/>
        </p:nvSpPr>
        <p:spPr>
          <a:xfrm>
            <a:off x="0" y="-1"/>
            <a:ext cx="10071159" cy="13716001"/>
          </a:xfrm>
          <a:prstGeom prst="rect">
            <a:avLst/>
          </a:prstGeom>
          <a:solidFill>
            <a:srgbClr val="1C1F2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142"/>
          <p:cNvSpPr/>
          <p:nvPr/>
        </p:nvSpPr>
        <p:spPr>
          <a:xfrm>
            <a:off x="11671979" y="7808349"/>
            <a:ext cx="762001" cy="762001"/>
          </a:xfrm>
          <a:custGeom>
            <a:avLst/>
            <a:gdLst/>
            <a:ahLst/>
            <a:cxnLst/>
            <a:rect l="l" t="t"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 name="Google Shape;475;p142"/>
          <p:cNvSpPr/>
          <p:nvPr/>
        </p:nvSpPr>
        <p:spPr>
          <a:xfrm>
            <a:off x="11671979" y="2538445"/>
            <a:ext cx="692728" cy="762001"/>
          </a:xfrm>
          <a:custGeom>
            <a:avLst/>
            <a:gdLst/>
            <a:ahLst/>
            <a:cxnLst/>
            <a:rect l="l" t="t" r="r" b="b"/>
            <a:pathLst>
              <a:path w="21600" h="21600" extrusionOk="0">
                <a:moveTo>
                  <a:pt x="10800" y="15709"/>
                </a:moveTo>
                <a:cubicBezTo>
                  <a:pt x="10203" y="15709"/>
                  <a:pt x="9720" y="16149"/>
                  <a:pt x="9720" y="16691"/>
                </a:cubicBezTo>
                <a:cubicBezTo>
                  <a:pt x="9720" y="17233"/>
                  <a:pt x="10203" y="17673"/>
                  <a:pt x="10800" y="17673"/>
                </a:cubicBezTo>
                <a:cubicBezTo>
                  <a:pt x="11396" y="17673"/>
                  <a:pt x="11880" y="17233"/>
                  <a:pt x="11880" y="16691"/>
                </a:cubicBezTo>
                <a:cubicBezTo>
                  <a:pt x="11880" y="16149"/>
                  <a:pt x="11396" y="15709"/>
                  <a:pt x="10800" y="15709"/>
                </a:cubicBezTo>
                <a:moveTo>
                  <a:pt x="12960" y="10800"/>
                </a:moveTo>
                <a:cubicBezTo>
                  <a:pt x="12363" y="10800"/>
                  <a:pt x="11880" y="11240"/>
                  <a:pt x="11880" y="11782"/>
                </a:cubicBezTo>
                <a:cubicBezTo>
                  <a:pt x="11880" y="12324"/>
                  <a:pt x="12363" y="12764"/>
                  <a:pt x="12960" y="12764"/>
                </a:cubicBezTo>
                <a:cubicBezTo>
                  <a:pt x="13556" y="12764"/>
                  <a:pt x="14040" y="12324"/>
                  <a:pt x="14040" y="11782"/>
                </a:cubicBezTo>
                <a:cubicBezTo>
                  <a:pt x="14040" y="11240"/>
                  <a:pt x="13556" y="10800"/>
                  <a:pt x="12960" y="10800"/>
                </a:cubicBezTo>
                <a:moveTo>
                  <a:pt x="15660" y="14727"/>
                </a:moveTo>
                <a:cubicBezTo>
                  <a:pt x="15362" y="14727"/>
                  <a:pt x="15120" y="14947"/>
                  <a:pt x="15120" y="15218"/>
                </a:cubicBezTo>
                <a:cubicBezTo>
                  <a:pt x="15120" y="15490"/>
                  <a:pt x="15362" y="15709"/>
                  <a:pt x="15660" y="15709"/>
                </a:cubicBezTo>
                <a:cubicBezTo>
                  <a:pt x="15958" y="15709"/>
                  <a:pt x="16200" y="15490"/>
                  <a:pt x="16200" y="15218"/>
                </a:cubicBezTo>
                <a:cubicBezTo>
                  <a:pt x="16200" y="14947"/>
                  <a:pt x="15958" y="14727"/>
                  <a:pt x="15660" y="14727"/>
                </a:cubicBezTo>
                <a:moveTo>
                  <a:pt x="16740" y="17673"/>
                </a:moveTo>
                <a:cubicBezTo>
                  <a:pt x="16442" y="17673"/>
                  <a:pt x="16200" y="17892"/>
                  <a:pt x="16200" y="18164"/>
                </a:cubicBezTo>
                <a:cubicBezTo>
                  <a:pt x="16200" y="18435"/>
                  <a:pt x="16442" y="18655"/>
                  <a:pt x="16740" y="18655"/>
                </a:cubicBezTo>
                <a:cubicBezTo>
                  <a:pt x="17038" y="18655"/>
                  <a:pt x="17280" y="18435"/>
                  <a:pt x="17280" y="18164"/>
                </a:cubicBezTo>
                <a:cubicBezTo>
                  <a:pt x="17280" y="17892"/>
                  <a:pt x="17038" y="17673"/>
                  <a:pt x="16740" y="17673"/>
                </a:cubicBezTo>
                <a:moveTo>
                  <a:pt x="7020" y="13745"/>
                </a:moveTo>
                <a:cubicBezTo>
                  <a:pt x="6722" y="13745"/>
                  <a:pt x="6480" y="13525"/>
                  <a:pt x="6480" y="13255"/>
                </a:cubicBezTo>
                <a:cubicBezTo>
                  <a:pt x="6480" y="12983"/>
                  <a:pt x="6722" y="12764"/>
                  <a:pt x="7020" y="12764"/>
                </a:cubicBezTo>
                <a:cubicBezTo>
                  <a:pt x="7318" y="12764"/>
                  <a:pt x="7560" y="12983"/>
                  <a:pt x="7560" y="13255"/>
                </a:cubicBezTo>
                <a:cubicBezTo>
                  <a:pt x="7560" y="13525"/>
                  <a:pt x="7318" y="13745"/>
                  <a:pt x="7020" y="13745"/>
                </a:cubicBezTo>
                <a:moveTo>
                  <a:pt x="7020" y="11782"/>
                </a:moveTo>
                <a:cubicBezTo>
                  <a:pt x="6126" y="11782"/>
                  <a:pt x="5400" y="12441"/>
                  <a:pt x="5400" y="13255"/>
                </a:cubicBezTo>
                <a:cubicBezTo>
                  <a:pt x="5400" y="14068"/>
                  <a:pt x="6126" y="14727"/>
                  <a:pt x="7020" y="14727"/>
                </a:cubicBezTo>
                <a:cubicBezTo>
                  <a:pt x="7914" y="14727"/>
                  <a:pt x="8640" y="14068"/>
                  <a:pt x="8640" y="13255"/>
                </a:cubicBezTo>
                <a:cubicBezTo>
                  <a:pt x="8640" y="12441"/>
                  <a:pt x="7914" y="11782"/>
                  <a:pt x="7020" y="11782"/>
                </a:cubicBezTo>
                <a:moveTo>
                  <a:pt x="16200" y="20618"/>
                </a:moveTo>
                <a:lnTo>
                  <a:pt x="5400" y="20618"/>
                </a:lnTo>
                <a:cubicBezTo>
                  <a:pt x="5224" y="20618"/>
                  <a:pt x="1080" y="20574"/>
                  <a:pt x="1080" y="16691"/>
                </a:cubicBezTo>
                <a:cubicBezTo>
                  <a:pt x="1080" y="12965"/>
                  <a:pt x="3149" y="11214"/>
                  <a:pt x="4975" y="9670"/>
                </a:cubicBezTo>
                <a:cubicBezTo>
                  <a:pt x="6031" y="8777"/>
                  <a:pt x="7028" y="7920"/>
                  <a:pt x="7400" y="6808"/>
                </a:cubicBezTo>
                <a:cubicBezTo>
                  <a:pt x="7683" y="6848"/>
                  <a:pt x="7974" y="6878"/>
                  <a:pt x="8279" y="6878"/>
                </a:cubicBezTo>
                <a:cubicBezTo>
                  <a:pt x="9182" y="6878"/>
                  <a:pt x="10166" y="6687"/>
                  <a:pt x="11184" y="6177"/>
                </a:cubicBezTo>
                <a:cubicBezTo>
                  <a:pt x="12256" y="5642"/>
                  <a:pt x="13226" y="5425"/>
                  <a:pt x="14040" y="5367"/>
                </a:cubicBezTo>
                <a:lnTo>
                  <a:pt x="14040" y="5891"/>
                </a:lnTo>
                <a:cubicBezTo>
                  <a:pt x="14040" y="7483"/>
                  <a:pt x="15296" y="8546"/>
                  <a:pt x="16625" y="9670"/>
                </a:cubicBezTo>
                <a:cubicBezTo>
                  <a:pt x="18451" y="11214"/>
                  <a:pt x="20520" y="12965"/>
                  <a:pt x="20520" y="16691"/>
                </a:cubicBezTo>
                <a:cubicBezTo>
                  <a:pt x="20520" y="20474"/>
                  <a:pt x="16637" y="20614"/>
                  <a:pt x="16200" y="20618"/>
                </a:cubicBezTo>
                <a:moveTo>
                  <a:pt x="14040" y="2945"/>
                </a:moveTo>
                <a:lnTo>
                  <a:pt x="14040" y="4432"/>
                </a:lnTo>
                <a:cubicBezTo>
                  <a:pt x="13069" y="4489"/>
                  <a:pt x="11917" y="4734"/>
                  <a:pt x="10654" y="5365"/>
                </a:cubicBezTo>
                <a:cubicBezTo>
                  <a:pt x="9547" y="5920"/>
                  <a:pt x="8485" y="6015"/>
                  <a:pt x="7560" y="5894"/>
                </a:cubicBezTo>
                <a:lnTo>
                  <a:pt x="7560" y="5891"/>
                </a:lnTo>
                <a:lnTo>
                  <a:pt x="7560" y="2945"/>
                </a:lnTo>
                <a:cubicBezTo>
                  <a:pt x="7560" y="2945"/>
                  <a:pt x="14040" y="2945"/>
                  <a:pt x="14040" y="2945"/>
                </a:cubicBezTo>
                <a:close/>
                <a:moveTo>
                  <a:pt x="5400" y="982"/>
                </a:moveTo>
                <a:lnTo>
                  <a:pt x="16200" y="982"/>
                </a:lnTo>
                <a:lnTo>
                  <a:pt x="16200" y="1964"/>
                </a:lnTo>
                <a:lnTo>
                  <a:pt x="5400" y="1964"/>
                </a:lnTo>
                <a:cubicBezTo>
                  <a:pt x="5400" y="1964"/>
                  <a:pt x="5400" y="982"/>
                  <a:pt x="5400" y="982"/>
                </a:cubicBezTo>
                <a:close/>
                <a:moveTo>
                  <a:pt x="15120" y="5891"/>
                </a:moveTo>
                <a:lnTo>
                  <a:pt x="15120" y="2945"/>
                </a:lnTo>
                <a:lnTo>
                  <a:pt x="16200" y="2945"/>
                </a:lnTo>
                <a:cubicBezTo>
                  <a:pt x="16796" y="2945"/>
                  <a:pt x="17280" y="2505"/>
                  <a:pt x="17280" y="1964"/>
                </a:cubicBezTo>
                <a:lnTo>
                  <a:pt x="17280" y="982"/>
                </a:lnTo>
                <a:cubicBezTo>
                  <a:pt x="17280" y="440"/>
                  <a:pt x="16796" y="0"/>
                  <a:pt x="16200" y="0"/>
                </a:cubicBezTo>
                <a:lnTo>
                  <a:pt x="5400" y="0"/>
                </a:lnTo>
                <a:cubicBezTo>
                  <a:pt x="4803" y="0"/>
                  <a:pt x="4320" y="440"/>
                  <a:pt x="4320" y="982"/>
                </a:cubicBezTo>
                <a:lnTo>
                  <a:pt x="4320" y="1964"/>
                </a:lnTo>
                <a:cubicBezTo>
                  <a:pt x="4320" y="2505"/>
                  <a:pt x="4803" y="2945"/>
                  <a:pt x="5400" y="2945"/>
                </a:cubicBezTo>
                <a:lnTo>
                  <a:pt x="6480" y="2945"/>
                </a:lnTo>
                <a:lnTo>
                  <a:pt x="6480" y="5891"/>
                </a:lnTo>
                <a:cubicBezTo>
                  <a:pt x="6480" y="8836"/>
                  <a:pt x="0" y="9818"/>
                  <a:pt x="0" y="16691"/>
                </a:cubicBezTo>
                <a:cubicBezTo>
                  <a:pt x="0" y="21600"/>
                  <a:pt x="5400" y="21600"/>
                  <a:pt x="5400" y="21600"/>
                </a:cubicBezTo>
                <a:lnTo>
                  <a:pt x="16200" y="21600"/>
                </a:lnTo>
                <a:cubicBezTo>
                  <a:pt x="16200" y="21600"/>
                  <a:pt x="21600" y="21600"/>
                  <a:pt x="21600" y="16691"/>
                </a:cubicBezTo>
                <a:cubicBezTo>
                  <a:pt x="21600" y="9818"/>
                  <a:pt x="15120" y="8836"/>
                  <a:pt x="15120" y="5891"/>
                </a:cubicBezTo>
                <a:moveTo>
                  <a:pt x="5940" y="16691"/>
                </a:moveTo>
                <a:cubicBezTo>
                  <a:pt x="5642" y="16691"/>
                  <a:pt x="5400" y="16910"/>
                  <a:pt x="5400" y="17182"/>
                </a:cubicBezTo>
                <a:cubicBezTo>
                  <a:pt x="5400" y="17453"/>
                  <a:pt x="5642" y="17673"/>
                  <a:pt x="5940" y="17673"/>
                </a:cubicBezTo>
                <a:cubicBezTo>
                  <a:pt x="6238" y="17673"/>
                  <a:pt x="6480" y="17453"/>
                  <a:pt x="6480" y="17182"/>
                </a:cubicBezTo>
                <a:cubicBezTo>
                  <a:pt x="6480" y="16910"/>
                  <a:pt x="6238" y="16691"/>
                  <a:pt x="5940" y="16691"/>
                </a:cubicBezTo>
              </a:path>
            </a:pathLst>
          </a:cu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142"/>
          <p:cNvSpPr/>
          <p:nvPr/>
        </p:nvSpPr>
        <p:spPr>
          <a:xfrm>
            <a:off x="18068549" y="2538445"/>
            <a:ext cx="761492" cy="762000"/>
          </a:xfrm>
          <a:custGeom>
            <a:avLst/>
            <a:gdLst/>
            <a:ahLst/>
            <a:cxnLst/>
            <a:rect l="l" t="t"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142"/>
          <p:cNvSpPr/>
          <p:nvPr/>
        </p:nvSpPr>
        <p:spPr>
          <a:xfrm>
            <a:off x="18068549" y="7808349"/>
            <a:ext cx="484910" cy="762001"/>
          </a:xfrm>
          <a:custGeom>
            <a:avLst/>
            <a:gdLst/>
            <a:ahLst/>
            <a:cxnLst/>
            <a:rect l="l" t="t" r="r" b="b"/>
            <a:pathLst>
              <a:path w="21600" h="21600" extrusionOk="0">
                <a:moveTo>
                  <a:pt x="20057" y="2884"/>
                </a:moveTo>
                <a:cubicBezTo>
                  <a:pt x="19862" y="3005"/>
                  <a:pt x="15661" y="5580"/>
                  <a:pt x="11606" y="4718"/>
                </a:cubicBezTo>
                <a:cubicBezTo>
                  <a:pt x="9681" y="4310"/>
                  <a:pt x="8390" y="3899"/>
                  <a:pt x="7251" y="3535"/>
                </a:cubicBezTo>
                <a:cubicBezTo>
                  <a:pt x="5426" y="2953"/>
                  <a:pt x="4042" y="2513"/>
                  <a:pt x="1543" y="2647"/>
                </a:cubicBezTo>
                <a:lnTo>
                  <a:pt x="1543" y="982"/>
                </a:lnTo>
                <a:lnTo>
                  <a:pt x="20057" y="982"/>
                </a:lnTo>
                <a:cubicBezTo>
                  <a:pt x="20057" y="982"/>
                  <a:pt x="20057" y="2884"/>
                  <a:pt x="20057" y="2884"/>
                </a:cubicBezTo>
                <a:close/>
                <a:moveTo>
                  <a:pt x="20057" y="5891"/>
                </a:moveTo>
                <a:cubicBezTo>
                  <a:pt x="20057" y="9144"/>
                  <a:pt x="15912" y="11782"/>
                  <a:pt x="10800" y="11782"/>
                </a:cubicBezTo>
                <a:cubicBezTo>
                  <a:pt x="5688" y="11782"/>
                  <a:pt x="1543" y="9144"/>
                  <a:pt x="1543" y="5891"/>
                </a:cubicBezTo>
                <a:lnTo>
                  <a:pt x="1543" y="3634"/>
                </a:lnTo>
                <a:cubicBezTo>
                  <a:pt x="3681" y="3500"/>
                  <a:pt x="4767" y="3841"/>
                  <a:pt x="6560" y="4413"/>
                </a:cubicBezTo>
                <a:cubicBezTo>
                  <a:pt x="7686" y="4772"/>
                  <a:pt x="9088" y="5219"/>
                  <a:pt x="11118" y="5650"/>
                </a:cubicBezTo>
                <a:cubicBezTo>
                  <a:pt x="11869" y="5809"/>
                  <a:pt x="12616" y="5877"/>
                  <a:pt x="13343" y="5877"/>
                </a:cubicBezTo>
                <a:cubicBezTo>
                  <a:pt x="16154" y="5877"/>
                  <a:pt x="18675" y="4862"/>
                  <a:pt x="20057" y="4176"/>
                </a:cubicBezTo>
                <a:cubicBezTo>
                  <a:pt x="20057" y="4176"/>
                  <a:pt x="20057" y="5891"/>
                  <a:pt x="20057" y="5891"/>
                </a:cubicBezTo>
                <a:close/>
                <a:moveTo>
                  <a:pt x="20829" y="0"/>
                </a:moveTo>
                <a:lnTo>
                  <a:pt x="771" y="0"/>
                </a:lnTo>
                <a:cubicBezTo>
                  <a:pt x="346" y="0"/>
                  <a:pt x="0" y="220"/>
                  <a:pt x="0" y="491"/>
                </a:cubicBezTo>
                <a:lnTo>
                  <a:pt x="0" y="5891"/>
                </a:lnTo>
                <a:cubicBezTo>
                  <a:pt x="0" y="9521"/>
                  <a:pt x="4426" y="12486"/>
                  <a:pt x="10029" y="12739"/>
                </a:cubicBezTo>
                <a:lnTo>
                  <a:pt x="10029" y="20618"/>
                </a:lnTo>
                <a:lnTo>
                  <a:pt x="3857" y="20618"/>
                </a:lnTo>
                <a:cubicBezTo>
                  <a:pt x="3432" y="20618"/>
                  <a:pt x="3086" y="20838"/>
                  <a:pt x="3086" y="21109"/>
                </a:cubicBezTo>
                <a:cubicBezTo>
                  <a:pt x="3086" y="21380"/>
                  <a:pt x="3432" y="21600"/>
                  <a:pt x="3857" y="21600"/>
                </a:cubicBezTo>
                <a:lnTo>
                  <a:pt x="17743" y="21600"/>
                </a:lnTo>
                <a:cubicBezTo>
                  <a:pt x="18168" y="21600"/>
                  <a:pt x="18514" y="21380"/>
                  <a:pt x="18514" y="21109"/>
                </a:cubicBezTo>
                <a:cubicBezTo>
                  <a:pt x="18514" y="20838"/>
                  <a:pt x="18168" y="20618"/>
                  <a:pt x="17743" y="20618"/>
                </a:cubicBezTo>
                <a:lnTo>
                  <a:pt x="11571" y="20618"/>
                </a:lnTo>
                <a:lnTo>
                  <a:pt x="11571" y="12739"/>
                </a:lnTo>
                <a:cubicBezTo>
                  <a:pt x="17174" y="12486"/>
                  <a:pt x="21600" y="9521"/>
                  <a:pt x="21600" y="5891"/>
                </a:cubicBezTo>
                <a:lnTo>
                  <a:pt x="21600" y="491"/>
                </a:lnTo>
                <a:cubicBezTo>
                  <a:pt x="21600" y="220"/>
                  <a:pt x="21254" y="0"/>
                  <a:pt x="20829" y="0"/>
                </a:cubicBezTo>
              </a:path>
            </a:pathLst>
          </a:cu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78" name="Google Shape;478;p142"/>
          <p:cNvCxnSpPr/>
          <p:nvPr/>
        </p:nvCxnSpPr>
        <p:spPr>
          <a:xfrm rot="10800000">
            <a:off x="1526316" y="0"/>
            <a:ext cx="0" cy="482600"/>
          </a:xfrm>
          <a:prstGeom prst="straightConnector1">
            <a:avLst/>
          </a:prstGeom>
          <a:noFill/>
          <a:ln w="12700" cap="flat" cmpd="sng">
            <a:solidFill>
              <a:srgbClr val="F7F9FF"/>
            </a:solidFill>
            <a:prstDash val="solid"/>
            <a:miter lim="400000"/>
            <a:headEnd type="none" w="sm" len="sm"/>
            <a:tailEnd type="none" w="sm" len="sm"/>
          </a:ln>
        </p:spPr>
      </p:cxnSp>
      <p:sp>
        <p:nvSpPr>
          <p:cNvPr id="479" name="Google Shape;479;p142"/>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F7F9FF"/>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142"/>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F7F9FF"/>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142"/>
          <p:cNvSpPr txBox="1">
            <a:spLocks noGrp="1"/>
          </p:cNvSpPr>
          <p:nvPr>
            <p:ph type="body" idx="1"/>
          </p:nvPr>
        </p:nvSpPr>
        <p:spPr>
          <a:xfrm>
            <a:off x="11599591" y="3702546"/>
            <a:ext cx="4778553" cy="500526"/>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82" name="Google Shape;482;p142"/>
          <p:cNvSpPr txBox="1">
            <a:spLocks noGrp="1"/>
          </p:cNvSpPr>
          <p:nvPr>
            <p:ph type="body" idx="2"/>
          </p:nvPr>
        </p:nvSpPr>
        <p:spPr>
          <a:xfrm>
            <a:off x="11582657" y="4178594"/>
            <a:ext cx="4897291" cy="1773488"/>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83" name="Google Shape;483;p142"/>
          <p:cNvSpPr txBox="1">
            <a:spLocks noGrp="1"/>
          </p:cNvSpPr>
          <p:nvPr>
            <p:ph type="body" idx="3"/>
          </p:nvPr>
        </p:nvSpPr>
        <p:spPr>
          <a:xfrm>
            <a:off x="18008380" y="3692209"/>
            <a:ext cx="4778553" cy="500526"/>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84" name="Google Shape;484;p142"/>
          <p:cNvSpPr txBox="1">
            <a:spLocks noGrp="1"/>
          </p:cNvSpPr>
          <p:nvPr>
            <p:ph type="body" idx="4"/>
          </p:nvPr>
        </p:nvSpPr>
        <p:spPr>
          <a:xfrm>
            <a:off x="17991446" y="4168257"/>
            <a:ext cx="4897291" cy="1773488"/>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85" name="Google Shape;485;p142"/>
          <p:cNvSpPr txBox="1">
            <a:spLocks noGrp="1"/>
          </p:cNvSpPr>
          <p:nvPr>
            <p:ph type="body" idx="5"/>
          </p:nvPr>
        </p:nvSpPr>
        <p:spPr>
          <a:xfrm>
            <a:off x="17991446" y="8972558"/>
            <a:ext cx="4778553" cy="500526"/>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86" name="Google Shape;486;p142"/>
          <p:cNvSpPr txBox="1">
            <a:spLocks noGrp="1"/>
          </p:cNvSpPr>
          <p:nvPr>
            <p:ph type="body" idx="6"/>
          </p:nvPr>
        </p:nvSpPr>
        <p:spPr>
          <a:xfrm>
            <a:off x="17974512" y="9448606"/>
            <a:ext cx="4897291" cy="1773488"/>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87" name="Google Shape;487;p142"/>
          <p:cNvSpPr txBox="1">
            <a:spLocks noGrp="1"/>
          </p:cNvSpPr>
          <p:nvPr>
            <p:ph type="body" idx="7"/>
          </p:nvPr>
        </p:nvSpPr>
        <p:spPr>
          <a:xfrm>
            <a:off x="11591124" y="8980102"/>
            <a:ext cx="4778553" cy="500526"/>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88" name="Google Shape;488;p142"/>
          <p:cNvSpPr txBox="1">
            <a:spLocks noGrp="1"/>
          </p:cNvSpPr>
          <p:nvPr>
            <p:ph type="body" idx="8"/>
          </p:nvPr>
        </p:nvSpPr>
        <p:spPr>
          <a:xfrm>
            <a:off x="11574190" y="9456150"/>
            <a:ext cx="4897291" cy="1773488"/>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89" name="Google Shape;489;p142"/>
          <p:cNvSpPr txBox="1">
            <a:spLocks noGrp="1"/>
          </p:cNvSpPr>
          <p:nvPr>
            <p:ph type="body" idx="9"/>
          </p:nvPr>
        </p:nvSpPr>
        <p:spPr>
          <a:xfrm>
            <a:off x="1519965" y="2487257"/>
            <a:ext cx="6141887" cy="2235201"/>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F7F9FF"/>
              </a:buClr>
              <a:buSzPts val="7000"/>
              <a:buFont typeface="Quicksand"/>
              <a:buNone/>
              <a:defRPr sz="70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90" name="Google Shape;490;p142"/>
          <p:cNvSpPr txBox="1">
            <a:spLocks noGrp="1"/>
          </p:cNvSpPr>
          <p:nvPr>
            <p:ph type="body" idx="13"/>
          </p:nvPr>
        </p:nvSpPr>
        <p:spPr>
          <a:xfrm>
            <a:off x="1424806" y="5985473"/>
            <a:ext cx="7137652" cy="1962666"/>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F7F9FF"/>
              </a:buClr>
              <a:buSzPts val="2200"/>
              <a:buFont typeface="Quicksand"/>
              <a:buNone/>
              <a:defRPr sz="2200" b="0"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91" name="Google Shape;491;p142"/>
          <p:cNvSpPr txBox="1">
            <a:spLocks noGrp="1"/>
          </p:cNvSpPr>
          <p:nvPr>
            <p:ph type="body" idx="14"/>
          </p:nvPr>
        </p:nvSpPr>
        <p:spPr>
          <a:xfrm>
            <a:off x="1417511" y="9651948"/>
            <a:ext cx="1489844" cy="1314729"/>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F7F9FF"/>
              </a:buClr>
              <a:buSzPts val="7000"/>
              <a:buFont typeface="Quicksand"/>
              <a:buNone/>
              <a:defRPr sz="70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92" name="Google Shape;492;p142"/>
          <p:cNvSpPr txBox="1">
            <a:spLocks noGrp="1"/>
          </p:cNvSpPr>
          <p:nvPr>
            <p:ph type="body" idx="15"/>
          </p:nvPr>
        </p:nvSpPr>
        <p:spPr>
          <a:xfrm>
            <a:off x="1423925" y="10725906"/>
            <a:ext cx="2258439" cy="500908"/>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F7F9FF"/>
              </a:buClr>
              <a:buSzPts val="2200"/>
              <a:buFont typeface="Quicksand"/>
              <a:buNone/>
              <a:defRPr sz="2200" b="0"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7_Main Slide">
  <p:cSld name="17_Main Slide">
    <p:spTree>
      <p:nvGrpSpPr>
        <p:cNvPr id="1" name="Shape 493"/>
        <p:cNvGrpSpPr/>
        <p:nvPr/>
      </p:nvGrpSpPr>
      <p:grpSpPr>
        <a:xfrm>
          <a:off x="0" y="0"/>
          <a:ext cx="0" cy="0"/>
          <a:chOff x="0" y="0"/>
          <a:chExt cx="0" cy="0"/>
        </a:xfrm>
      </p:grpSpPr>
      <p:cxnSp>
        <p:nvCxnSpPr>
          <p:cNvPr id="494" name="Google Shape;494;p143"/>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495" name="Google Shape;495;p143"/>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 name="Google Shape;496;p143"/>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97" name="Google Shape;497;p143"/>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498" name="Google Shape;498;p143"/>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499" name="Google Shape;499;p143"/>
          <p:cNvSpPr>
            <a:spLocks noGrp="1"/>
          </p:cNvSpPr>
          <p:nvPr>
            <p:ph type="pic" idx="2"/>
          </p:nvPr>
        </p:nvSpPr>
        <p:spPr>
          <a:xfrm>
            <a:off x="9910298" y="2539140"/>
            <a:ext cx="4318001" cy="8637720"/>
          </a:xfrm>
          <a:prstGeom prst="rect">
            <a:avLst/>
          </a:prstGeom>
          <a:solidFill>
            <a:srgbClr val="BABEC7"/>
          </a:solidFill>
          <a:ln>
            <a:noFill/>
          </a:ln>
        </p:spPr>
      </p:sp>
      <p:sp>
        <p:nvSpPr>
          <p:cNvPr id="500" name="Google Shape;500;p143"/>
          <p:cNvSpPr>
            <a:spLocks noGrp="1"/>
          </p:cNvSpPr>
          <p:nvPr>
            <p:ph type="pic" idx="3"/>
          </p:nvPr>
        </p:nvSpPr>
        <p:spPr>
          <a:xfrm>
            <a:off x="14228298" y="2539140"/>
            <a:ext cx="4318002" cy="8637720"/>
          </a:xfrm>
          <a:prstGeom prst="rect">
            <a:avLst/>
          </a:prstGeom>
          <a:solidFill>
            <a:srgbClr val="BABEC7"/>
          </a:solidFill>
          <a:ln>
            <a:noFill/>
          </a:ln>
        </p:spPr>
      </p:sp>
      <p:sp>
        <p:nvSpPr>
          <p:cNvPr id="501" name="Google Shape;501;p143"/>
          <p:cNvSpPr>
            <a:spLocks noGrp="1"/>
          </p:cNvSpPr>
          <p:nvPr>
            <p:ph type="pic" idx="4"/>
          </p:nvPr>
        </p:nvSpPr>
        <p:spPr>
          <a:xfrm>
            <a:off x="18546300" y="2539140"/>
            <a:ext cx="4318000" cy="8637720"/>
          </a:xfrm>
          <a:prstGeom prst="rect">
            <a:avLst/>
          </a:prstGeom>
          <a:solidFill>
            <a:srgbClr val="BABEC7"/>
          </a:solidFill>
          <a:ln>
            <a:noFill/>
          </a:ln>
        </p:spPr>
      </p:sp>
      <p:sp>
        <p:nvSpPr>
          <p:cNvPr id="502" name="Google Shape;502;p143"/>
          <p:cNvSpPr txBox="1">
            <a:spLocks noGrp="1"/>
          </p:cNvSpPr>
          <p:nvPr>
            <p:ph type="body" idx="1"/>
          </p:nvPr>
        </p:nvSpPr>
        <p:spPr>
          <a:xfrm>
            <a:off x="14252145" y="2539138"/>
            <a:ext cx="4318000" cy="8637720"/>
          </a:xfrm>
          <a:prstGeom prst="rect">
            <a:avLst/>
          </a:prstGeom>
          <a:solidFill>
            <a:srgbClr val="1C1F25">
              <a:alpha val="69803"/>
            </a:srgbClr>
          </a:solid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SzPts val="2200"/>
              <a:buFont typeface="Quicksand"/>
              <a:buNone/>
              <a:defRPr sz="2200" b="0" i="0" u="none" strike="noStrike" cap="none">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03" name="Google Shape;503;p143"/>
          <p:cNvSpPr txBox="1">
            <a:spLocks noGrp="1"/>
          </p:cNvSpPr>
          <p:nvPr>
            <p:ph type="body" idx="5"/>
          </p:nvPr>
        </p:nvSpPr>
        <p:spPr>
          <a:xfrm>
            <a:off x="18563015" y="2539137"/>
            <a:ext cx="4318000" cy="8637720"/>
          </a:xfrm>
          <a:prstGeom prst="rect">
            <a:avLst/>
          </a:prstGeom>
          <a:solidFill>
            <a:srgbClr val="1C1F25">
              <a:alpha val="69803"/>
            </a:srgbClr>
          </a:solid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SzPts val="2200"/>
              <a:buFont typeface="Quicksand"/>
              <a:buNone/>
              <a:defRPr sz="2200" b="0" i="0" u="none" strike="noStrike" cap="none">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04" name="Google Shape;504;p143"/>
          <p:cNvSpPr txBox="1">
            <a:spLocks noGrp="1"/>
          </p:cNvSpPr>
          <p:nvPr>
            <p:ph type="body" idx="6"/>
          </p:nvPr>
        </p:nvSpPr>
        <p:spPr>
          <a:xfrm>
            <a:off x="9937037" y="2539139"/>
            <a:ext cx="4318000" cy="8637720"/>
          </a:xfrm>
          <a:prstGeom prst="rect">
            <a:avLst/>
          </a:prstGeom>
          <a:solidFill>
            <a:srgbClr val="1C1F25">
              <a:alpha val="69803"/>
            </a:srgbClr>
          </a:solid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SzPts val="2200"/>
              <a:buFont typeface="Quicksand"/>
              <a:buNone/>
              <a:defRPr sz="2200" b="0" i="0" u="none" strike="noStrike" cap="none">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05" name="Google Shape;505;p143"/>
          <p:cNvSpPr txBox="1">
            <a:spLocks noGrp="1"/>
          </p:cNvSpPr>
          <p:nvPr>
            <p:ph type="body" idx="7"/>
          </p:nvPr>
        </p:nvSpPr>
        <p:spPr>
          <a:xfrm>
            <a:off x="1436556" y="2488339"/>
            <a:ext cx="5650856" cy="2286001"/>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7000"/>
              <a:buFont typeface="Quicksand"/>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06" name="Google Shape;506;p143"/>
          <p:cNvSpPr txBox="1">
            <a:spLocks noGrp="1"/>
          </p:cNvSpPr>
          <p:nvPr>
            <p:ph type="body" idx="8"/>
          </p:nvPr>
        </p:nvSpPr>
        <p:spPr>
          <a:xfrm>
            <a:off x="1425154" y="5876003"/>
            <a:ext cx="7180433" cy="2193443"/>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07" name="Google Shape;507;p143"/>
          <p:cNvSpPr txBox="1">
            <a:spLocks noGrp="1"/>
          </p:cNvSpPr>
          <p:nvPr>
            <p:ph type="body" idx="9"/>
          </p:nvPr>
        </p:nvSpPr>
        <p:spPr>
          <a:xfrm rot="-5400000">
            <a:off x="9662018" y="6550787"/>
            <a:ext cx="4642811" cy="614420"/>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F7F9FF"/>
              </a:buClr>
              <a:buSzPts val="3000"/>
              <a:buFont typeface="Quicksand"/>
              <a:buNone/>
              <a:defRPr sz="30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08" name="Google Shape;508;p143"/>
          <p:cNvSpPr txBox="1">
            <a:spLocks noGrp="1"/>
          </p:cNvSpPr>
          <p:nvPr>
            <p:ph type="body" idx="13"/>
          </p:nvPr>
        </p:nvSpPr>
        <p:spPr>
          <a:xfrm rot="-5400000">
            <a:off x="13990633" y="6455539"/>
            <a:ext cx="4642811" cy="614420"/>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F7F9FF"/>
              </a:buClr>
              <a:buSzPts val="3000"/>
              <a:buFont typeface="Quicksand"/>
              <a:buNone/>
              <a:defRPr sz="30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09" name="Google Shape;509;p143"/>
          <p:cNvSpPr txBox="1">
            <a:spLocks noGrp="1"/>
          </p:cNvSpPr>
          <p:nvPr>
            <p:ph type="body" idx="14"/>
          </p:nvPr>
        </p:nvSpPr>
        <p:spPr>
          <a:xfrm rot="-5400000">
            <a:off x="18300198" y="6360291"/>
            <a:ext cx="4642811" cy="614420"/>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F7F9FF"/>
              </a:buClr>
              <a:buSzPts val="3000"/>
              <a:buFont typeface="Quicksand"/>
              <a:buNone/>
              <a:defRPr sz="30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10" name="Google Shape;510;p143"/>
          <p:cNvSpPr txBox="1">
            <a:spLocks noGrp="1"/>
          </p:cNvSpPr>
          <p:nvPr>
            <p:ph type="body" idx="15"/>
          </p:nvPr>
        </p:nvSpPr>
        <p:spPr>
          <a:xfrm>
            <a:off x="1425154" y="9649980"/>
            <a:ext cx="1899780" cy="1232218"/>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chemeClr val="accent3"/>
              </a:buClr>
              <a:buSzPts val="7000"/>
              <a:buFont typeface="Quicksand"/>
              <a:buNone/>
              <a:defRPr sz="7000" b="1" i="0" u="none" strike="noStrike" cap="none">
                <a:solidFill>
                  <a:schemeClr val="accent3"/>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11" name="Google Shape;511;p143"/>
          <p:cNvSpPr txBox="1">
            <a:spLocks noGrp="1"/>
          </p:cNvSpPr>
          <p:nvPr>
            <p:ph type="body" idx="16"/>
          </p:nvPr>
        </p:nvSpPr>
        <p:spPr>
          <a:xfrm>
            <a:off x="2501058" y="9997447"/>
            <a:ext cx="1143000" cy="606537"/>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chemeClr val="accent3"/>
              </a:buClr>
              <a:buSzPts val="3000"/>
              <a:buFont typeface="Quicksand"/>
              <a:buNone/>
              <a:defRPr sz="3000" b="1" i="0" u="none" strike="noStrike" cap="none">
                <a:solidFill>
                  <a:schemeClr val="accent3"/>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12" name="Google Shape;512;p143"/>
          <p:cNvSpPr txBox="1">
            <a:spLocks noGrp="1"/>
          </p:cNvSpPr>
          <p:nvPr>
            <p:ph type="body" idx="17"/>
          </p:nvPr>
        </p:nvSpPr>
        <p:spPr>
          <a:xfrm>
            <a:off x="1436557" y="10599011"/>
            <a:ext cx="3078294" cy="1010403"/>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9_Main Slide">
  <p:cSld name="59_Main Slide">
    <p:spTree>
      <p:nvGrpSpPr>
        <p:cNvPr id="1" name="Shape 513"/>
        <p:cNvGrpSpPr/>
        <p:nvPr/>
      </p:nvGrpSpPr>
      <p:grpSpPr>
        <a:xfrm>
          <a:off x="0" y="0"/>
          <a:ext cx="0" cy="0"/>
          <a:chOff x="0" y="0"/>
          <a:chExt cx="0" cy="0"/>
        </a:xfrm>
      </p:grpSpPr>
      <p:cxnSp>
        <p:nvCxnSpPr>
          <p:cNvPr id="514" name="Google Shape;514;p144"/>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515" name="Google Shape;515;p144"/>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 name="Google Shape;516;p144"/>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517" name="Google Shape;517;p144"/>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518" name="Google Shape;518;p144"/>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519" name="Google Shape;519;p144"/>
          <p:cNvSpPr>
            <a:spLocks noGrp="1"/>
          </p:cNvSpPr>
          <p:nvPr>
            <p:ph type="pic" idx="2"/>
          </p:nvPr>
        </p:nvSpPr>
        <p:spPr>
          <a:xfrm>
            <a:off x="0" y="6044339"/>
            <a:ext cx="12192000" cy="7671661"/>
          </a:xfrm>
          <a:prstGeom prst="rect">
            <a:avLst/>
          </a:prstGeom>
          <a:solidFill>
            <a:srgbClr val="BABEC7"/>
          </a:solidFill>
          <a:ln>
            <a:noFill/>
          </a:ln>
        </p:spPr>
      </p:sp>
      <p:sp>
        <p:nvSpPr>
          <p:cNvPr id="520" name="Google Shape;520;p144"/>
          <p:cNvSpPr txBox="1">
            <a:spLocks noGrp="1"/>
          </p:cNvSpPr>
          <p:nvPr>
            <p:ph type="body" idx="1"/>
          </p:nvPr>
        </p:nvSpPr>
        <p:spPr>
          <a:xfrm>
            <a:off x="1461599" y="2484338"/>
            <a:ext cx="6896733" cy="2344803"/>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2400"/>
              </a:spcBef>
              <a:spcAft>
                <a:spcPts val="0"/>
              </a:spcAft>
              <a:buSzPts val="7000"/>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21" name="Google Shape;521;p144"/>
          <p:cNvSpPr txBox="1">
            <a:spLocks noGrp="1"/>
          </p:cNvSpPr>
          <p:nvPr>
            <p:ph type="body" idx="3"/>
          </p:nvPr>
        </p:nvSpPr>
        <p:spPr>
          <a:xfrm>
            <a:off x="14285497" y="9976776"/>
            <a:ext cx="3802866" cy="2344803"/>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22" name="Google Shape;522;p144"/>
          <p:cNvSpPr txBox="1">
            <a:spLocks noGrp="1"/>
          </p:cNvSpPr>
          <p:nvPr>
            <p:ph type="body" idx="4"/>
          </p:nvPr>
        </p:nvSpPr>
        <p:spPr>
          <a:xfrm>
            <a:off x="14287230" y="9520818"/>
            <a:ext cx="3802865" cy="509743"/>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23" name="Google Shape;523;p144"/>
          <p:cNvSpPr txBox="1">
            <a:spLocks noGrp="1"/>
          </p:cNvSpPr>
          <p:nvPr>
            <p:ph type="body" idx="5"/>
          </p:nvPr>
        </p:nvSpPr>
        <p:spPr>
          <a:xfrm>
            <a:off x="19167583" y="9954361"/>
            <a:ext cx="3802866" cy="2344803"/>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24" name="Google Shape;524;p144"/>
          <p:cNvSpPr txBox="1">
            <a:spLocks noGrp="1"/>
          </p:cNvSpPr>
          <p:nvPr>
            <p:ph type="body" idx="6"/>
          </p:nvPr>
        </p:nvSpPr>
        <p:spPr>
          <a:xfrm>
            <a:off x="19169316" y="9498403"/>
            <a:ext cx="3802865" cy="509743"/>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25" name="Google Shape;525;p144"/>
          <p:cNvSpPr txBox="1">
            <a:spLocks noGrp="1"/>
          </p:cNvSpPr>
          <p:nvPr>
            <p:ph type="body" idx="7"/>
          </p:nvPr>
        </p:nvSpPr>
        <p:spPr>
          <a:xfrm>
            <a:off x="14285497" y="5870991"/>
            <a:ext cx="8599711" cy="2344803"/>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0_Main Slide">
  <p:cSld name="60_Main Slide">
    <p:spTree>
      <p:nvGrpSpPr>
        <p:cNvPr id="1" name="Shape 526"/>
        <p:cNvGrpSpPr/>
        <p:nvPr/>
      </p:nvGrpSpPr>
      <p:grpSpPr>
        <a:xfrm>
          <a:off x="0" y="0"/>
          <a:ext cx="0" cy="0"/>
          <a:chOff x="0" y="0"/>
          <a:chExt cx="0" cy="0"/>
        </a:xfrm>
      </p:grpSpPr>
      <p:cxnSp>
        <p:nvCxnSpPr>
          <p:cNvPr id="527" name="Google Shape;527;p145"/>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528" name="Google Shape;528;p145"/>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9" name="Google Shape;529;p145"/>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530" name="Google Shape;530;p145"/>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531" name="Google Shape;531;p145"/>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532" name="Google Shape;532;p145"/>
          <p:cNvSpPr/>
          <p:nvPr/>
        </p:nvSpPr>
        <p:spPr>
          <a:xfrm>
            <a:off x="9968207" y="9118600"/>
            <a:ext cx="1270001" cy="1270000"/>
          </a:xfrm>
          <a:prstGeom prst="ellipse">
            <a:avLst/>
          </a:prstGeom>
          <a:noFill/>
          <a:ln w="25400" cap="flat" cmpd="sng">
            <a:solidFill>
              <a:srgbClr val="C8CBD1"/>
            </a:solidFill>
            <a:prstDash val="solid"/>
            <a:miter lim="400000"/>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3" name="Google Shape;533;p145"/>
          <p:cNvSpPr/>
          <p:nvPr/>
        </p:nvSpPr>
        <p:spPr>
          <a:xfrm>
            <a:off x="13863315" y="9118600"/>
            <a:ext cx="1270001" cy="1270000"/>
          </a:xfrm>
          <a:prstGeom prst="ellipse">
            <a:avLst/>
          </a:prstGeom>
          <a:solidFill>
            <a:schemeClr val="accent2"/>
          </a:solidFill>
          <a:ln w="25400" cap="flat" cmpd="sng">
            <a:solidFill>
              <a:srgbClr val="65D5D1"/>
            </a:solidFill>
            <a:prstDash val="solid"/>
            <a:miter lim="400000"/>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4" name="Google Shape;534;p145"/>
          <p:cNvSpPr>
            <a:spLocks noGrp="1"/>
          </p:cNvSpPr>
          <p:nvPr>
            <p:ph type="pic" idx="2"/>
          </p:nvPr>
        </p:nvSpPr>
        <p:spPr>
          <a:xfrm>
            <a:off x="0" y="2539140"/>
            <a:ext cx="8884444" cy="8637721"/>
          </a:xfrm>
          <a:prstGeom prst="rect">
            <a:avLst/>
          </a:prstGeom>
          <a:solidFill>
            <a:srgbClr val="BABEC7"/>
          </a:solidFill>
          <a:ln>
            <a:noFill/>
          </a:ln>
        </p:spPr>
      </p:sp>
      <p:sp>
        <p:nvSpPr>
          <p:cNvPr id="535" name="Google Shape;535;p145"/>
          <p:cNvSpPr>
            <a:spLocks noGrp="1"/>
          </p:cNvSpPr>
          <p:nvPr>
            <p:ph type="pic" idx="3"/>
          </p:nvPr>
        </p:nvSpPr>
        <p:spPr>
          <a:xfrm>
            <a:off x="21336000" y="2539140"/>
            <a:ext cx="3048000" cy="8637721"/>
          </a:xfrm>
          <a:prstGeom prst="rect">
            <a:avLst/>
          </a:prstGeom>
          <a:solidFill>
            <a:srgbClr val="BABEC7"/>
          </a:solidFill>
          <a:ln>
            <a:noFill/>
          </a:ln>
        </p:spPr>
      </p:sp>
      <p:sp>
        <p:nvSpPr>
          <p:cNvPr id="536" name="Google Shape;536;p145"/>
          <p:cNvSpPr txBox="1">
            <a:spLocks noGrp="1"/>
          </p:cNvSpPr>
          <p:nvPr>
            <p:ph type="body" idx="1"/>
          </p:nvPr>
        </p:nvSpPr>
        <p:spPr>
          <a:xfrm>
            <a:off x="9893808" y="2488340"/>
            <a:ext cx="6896733" cy="2344803"/>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2400"/>
              </a:spcBef>
              <a:spcAft>
                <a:spcPts val="0"/>
              </a:spcAft>
              <a:buSzPts val="7000"/>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37" name="Google Shape;537;p145"/>
          <p:cNvSpPr txBox="1">
            <a:spLocks noGrp="1"/>
          </p:cNvSpPr>
          <p:nvPr>
            <p:ph type="body" idx="4"/>
          </p:nvPr>
        </p:nvSpPr>
        <p:spPr>
          <a:xfrm>
            <a:off x="9881108" y="5896849"/>
            <a:ext cx="10433004" cy="2085101"/>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38" name="Google Shape;538;p145"/>
          <p:cNvSpPr txBox="1">
            <a:spLocks noGrp="1"/>
          </p:cNvSpPr>
          <p:nvPr>
            <p:ph type="body" idx="5"/>
          </p:nvPr>
        </p:nvSpPr>
        <p:spPr>
          <a:xfrm>
            <a:off x="11686435" y="9296058"/>
            <a:ext cx="1230431" cy="462622"/>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39" name="Google Shape;539;p145"/>
          <p:cNvSpPr txBox="1">
            <a:spLocks noGrp="1"/>
          </p:cNvSpPr>
          <p:nvPr>
            <p:ph type="body" idx="6"/>
          </p:nvPr>
        </p:nvSpPr>
        <p:spPr>
          <a:xfrm>
            <a:off x="11686435" y="9642053"/>
            <a:ext cx="1689205" cy="625977"/>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40" name="Google Shape;540;p145"/>
          <p:cNvSpPr txBox="1">
            <a:spLocks noGrp="1"/>
          </p:cNvSpPr>
          <p:nvPr>
            <p:ph type="body" idx="7"/>
          </p:nvPr>
        </p:nvSpPr>
        <p:spPr>
          <a:xfrm>
            <a:off x="15608544" y="9297738"/>
            <a:ext cx="1230431" cy="462622"/>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41" name="Google Shape;541;p145"/>
          <p:cNvSpPr txBox="1">
            <a:spLocks noGrp="1"/>
          </p:cNvSpPr>
          <p:nvPr>
            <p:ph type="body" idx="8"/>
          </p:nvPr>
        </p:nvSpPr>
        <p:spPr>
          <a:xfrm>
            <a:off x="15608544" y="9643733"/>
            <a:ext cx="1689205" cy="625977"/>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61_Main Slide">
  <p:cSld name="61_Main Slide">
    <p:spTree>
      <p:nvGrpSpPr>
        <p:cNvPr id="1" name="Shape 542"/>
        <p:cNvGrpSpPr/>
        <p:nvPr/>
      </p:nvGrpSpPr>
      <p:grpSpPr>
        <a:xfrm>
          <a:off x="0" y="0"/>
          <a:ext cx="0" cy="0"/>
          <a:chOff x="0" y="0"/>
          <a:chExt cx="0" cy="0"/>
        </a:xfrm>
      </p:grpSpPr>
      <p:cxnSp>
        <p:nvCxnSpPr>
          <p:cNvPr id="543" name="Google Shape;543;p146"/>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544" name="Google Shape;544;p146"/>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5" name="Google Shape;545;p146"/>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546" name="Google Shape;546;p146"/>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547" name="Google Shape;547;p146"/>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cxnSp>
        <p:nvCxnSpPr>
          <p:cNvPr id="548" name="Google Shape;548;p146"/>
          <p:cNvCxnSpPr/>
          <p:nvPr/>
        </p:nvCxnSpPr>
        <p:spPr>
          <a:xfrm rot="10800000" flipH="1">
            <a:off x="9303389" y="6680200"/>
            <a:ext cx="1" cy="816439"/>
          </a:xfrm>
          <a:prstGeom prst="straightConnector1">
            <a:avLst/>
          </a:prstGeom>
          <a:noFill/>
          <a:ln w="12700" cap="flat" cmpd="sng">
            <a:solidFill>
              <a:srgbClr val="C8CBD1"/>
            </a:solidFill>
            <a:prstDash val="solid"/>
            <a:miter lim="400000"/>
            <a:headEnd type="none" w="sm" len="sm"/>
            <a:tailEnd type="none" w="sm" len="sm"/>
          </a:ln>
        </p:spPr>
      </p:cxnSp>
      <p:cxnSp>
        <p:nvCxnSpPr>
          <p:cNvPr id="549" name="Google Shape;549;p146"/>
          <p:cNvCxnSpPr/>
          <p:nvPr/>
        </p:nvCxnSpPr>
        <p:spPr>
          <a:xfrm rot="10800000" flipH="1">
            <a:off x="13104709" y="6680200"/>
            <a:ext cx="1" cy="816439"/>
          </a:xfrm>
          <a:prstGeom prst="straightConnector1">
            <a:avLst/>
          </a:prstGeom>
          <a:noFill/>
          <a:ln w="12700" cap="flat" cmpd="sng">
            <a:solidFill>
              <a:srgbClr val="C8CBD1"/>
            </a:solidFill>
            <a:prstDash val="solid"/>
            <a:miter lim="400000"/>
            <a:headEnd type="none" w="sm" len="sm"/>
            <a:tailEnd type="none" w="sm" len="sm"/>
          </a:ln>
        </p:spPr>
      </p:cxnSp>
      <p:cxnSp>
        <p:nvCxnSpPr>
          <p:cNvPr id="550" name="Google Shape;550;p146"/>
          <p:cNvCxnSpPr/>
          <p:nvPr/>
        </p:nvCxnSpPr>
        <p:spPr>
          <a:xfrm rot="10800000" flipH="1">
            <a:off x="16906030" y="6680200"/>
            <a:ext cx="1" cy="816439"/>
          </a:xfrm>
          <a:prstGeom prst="straightConnector1">
            <a:avLst/>
          </a:prstGeom>
          <a:noFill/>
          <a:ln w="12700" cap="flat" cmpd="sng">
            <a:solidFill>
              <a:srgbClr val="C8CBD1"/>
            </a:solidFill>
            <a:prstDash val="solid"/>
            <a:miter lim="400000"/>
            <a:headEnd type="none" w="sm" len="sm"/>
            <a:tailEnd type="none" w="sm" len="sm"/>
          </a:ln>
        </p:spPr>
      </p:cxnSp>
      <p:cxnSp>
        <p:nvCxnSpPr>
          <p:cNvPr id="551" name="Google Shape;551;p146"/>
          <p:cNvCxnSpPr/>
          <p:nvPr/>
        </p:nvCxnSpPr>
        <p:spPr>
          <a:xfrm rot="10800000" flipH="1">
            <a:off x="20707350" y="6680200"/>
            <a:ext cx="1" cy="816439"/>
          </a:xfrm>
          <a:prstGeom prst="straightConnector1">
            <a:avLst/>
          </a:prstGeom>
          <a:noFill/>
          <a:ln w="12700" cap="flat" cmpd="sng">
            <a:solidFill>
              <a:srgbClr val="C8CBD1"/>
            </a:solidFill>
            <a:prstDash val="solid"/>
            <a:miter lim="400000"/>
            <a:headEnd type="none" w="sm" len="sm"/>
            <a:tailEnd type="none" w="sm" len="sm"/>
          </a:ln>
        </p:spPr>
      </p:cxnSp>
      <p:sp>
        <p:nvSpPr>
          <p:cNvPr id="552" name="Google Shape;552;p146"/>
          <p:cNvSpPr>
            <a:spLocks noGrp="1"/>
          </p:cNvSpPr>
          <p:nvPr>
            <p:ph type="pic" idx="2"/>
          </p:nvPr>
        </p:nvSpPr>
        <p:spPr>
          <a:xfrm>
            <a:off x="9297039" y="7496637"/>
            <a:ext cx="3683001" cy="3683001"/>
          </a:xfrm>
          <a:prstGeom prst="rect">
            <a:avLst/>
          </a:prstGeom>
          <a:solidFill>
            <a:srgbClr val="BABEC7"/>
          </a:solidFill>
          <a:ln>
            <a:noFill/>
          </a:ln>
        </p:spPr>
      </p:sp>
      <p:sp>
        <p:nvSpPr>
          <p:cNvPr id="553" name="Google Shape;553;p146"/>
          <p:cNvSpPr>
            <a:spLocks noGrp="1"/>
          </p:cNvSpPr>
          <p:nvPr>
            <p:ph type="pic" idx="3"/>
          </p:nvPr>
        </p:nvSpPr>
        <p:spPr>
          <a:xfrm>
            <a:off x="13098359" y="7496637"/>
            <a:ext cx="3683000" cy="3683001"/>
          </a:xfrm>
          <a:prstGeom prst="rect">
            <a:avLst/>
          </a:prstGeom>
          <a:solidFill>
            <a:srgbClr val="BABEC7"/>
          </a:solidFill>
          <a:ln>
            <a:noFill/>
          </a:ln>
        </p:spPr>
      </p:sp>
      <p:sp>
        <p:nvSpPr>
          <p:cNvPr id="554" name="Google Shape;554;p146"/>
          <p:cNvSpPr>
            <a:spLocks noGrp="1"/>
          </p:cNvSpPr>
          <p:nvPr>
            <p:ph type="pic" idx="4"/>
          </p:nvPr>
        </p:nvSpPr>
        <p:spPr>
          <a:xfrm>
            <a:off x="16899679" y="7496637"/>
            <a:ext cx="3683000" cy="3683001"/>
          </a:xfrm>
          <a:prstGeom prst="rect">
            <a:avLst/>
          </a:prstGeom>
          <a:solidFill>
            <a:srgbClr val="BABEC7"/>
          </a:solidFill>
          <a:ln>
            <a:noFill/>
          </a:ln>
        </p:spPr>
      </p:sp>
      <p:sp>
        <p:nvSpPr>
          <p:cNvPr id="555" name="Google Shape;555;p146"/>
          <p:cNvSpPr>
            <a:spLocks noGrp="1"/>
          </p:cNvSpPr>
          <p:nvPr>
            <p:ph type="pic" idx="5"/>
          </p:nvPr>
        </p:nvSpPr>
        <p:spPr>
          <a:xfrm>
            <a:off x="20700999" y="7496637"/>
            <a:ext cx="3683000" cy="3683001"/>
          </a:xfrm>
          <a:prstGeom prst="rect">
            <a:avLst/>
          </a:prstGeom>
          <a:solidFill>
            <a:srgbClr val="BABEC7"/>
          </a:solidFill>
          <a:ln>
            <a:noFill/>
          </a:ln>
        </p:spPr>
      </p:sp>
      <p:sp>
        <p:nvSpPr>
          <p:cNvPr id="556" name="Google Shape;556;p146"/>
          <p:cNvSpPr txBox="1">
            <a:spLocks noGrp="1"/>
          </p:cNvSpPr>
          <p:nvPr>
            <p:ph type="body" idx="1"/>
          </p:nvPr>
        </p:nvSpPr>
        <p:spPr>
          <a:xfrm>
            <a:off x="1426115" y="2488340"/>
            <a:ext cx="6896733" cy="2344803"/>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2400"/>
              </a:spcBef>
              <a:spcAft>
                <a:spcPts val="0"/>
              </a:spcAft>
              <a:buSzPts val="7000"/>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57" name="Google Shape;557;p146"/>
          <p:cNvSpPr txBox="1">
            <a:spLocks noGrp="1"/>
          </p:cNvSpPr>
          <p:nvPr>
            <p:ph type="body" idx="6"/>
          </p:nvPr>
        </p:nvSpPr>
        <p:spPr>
          <a:xfrm>
            <a:off x="9201789" y="2561762"/>
            <a:ext cx="10940405" cy="2344803"/>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58" name="Google Shape;558;p146"/>
          <p:cNvSpPr txBox="1">
            <a:spLocks noGrp="1"/>
          </p:cNvSpPr>
          <p:nvPr>
            <p:ph type="body" idx="7"/>
          </p:nvPr>
        </p:nvSpPr>
        <p:spPr>
          <a:xfrm>
            <a:off x="2891348" y="7420437"/>
            <a:ext cx="5507934" cy="572225"/>
          </a:xfrm>
          <a:prstGeom prst="rect">
            <a:avLst/>
          </a:prstGeom>
          <a:noFill/>
          <a:ln>
            <a:noFill/>
          </a:ln>
        </p:spPr>
        <p:txBody>
          <a:bodyPr spcFirstLastPara="1" wrap="square" lIns="0" tIns="45700" rIns="0" bIns="45700" anchor="t" anchorCtr="0">
            <a:normAutofit/>
          </a:bodyPr>
          <a:lstStyle>
            <a:lvl1pPr marL="457200" marR="0" lvl="0" indent="-228600" algn="r">
              <a:lnSpc>
                <a:spcPct val="15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59" name="Google Shape;559;p146"/>
          <p:cNvSpPr txBox="1">
            <a:spLocks noGrp="1"/>
          </p:cNvSpPr>
          <p:nvPr>
            <p:ph type="body" idx="8"/>
          </p:nvPr>
        </p:nvSpPr>
        <p:spPr>
          <a:xfrm>
            <a:off x="2908070" y="8145062"/>
            <a:ext cx="5507934" cy="1908142"/>
          </a:xfrm>
          <a:prstGeom prst="rect">
            <a:avLst/>
          </a:prstGeom>
          <a:noFill/>
          <a:ln>
            <a:noFill/>
          </a:ln>
        </p:spPr>
        <p:txBody>
          <a:bodyPr spcFirstLastPara="1" wrap="square" lIns="0" tIns="45700" rIns="0" bIns="45700" anchor="t" anchorCtr="0">
            <a:normAutofit/>
          </a:bodyPr>
          <a:lstStyle>
            <a:lvl1pPr marL="457200" marR="0" lvl="0" indent="-228600" algn="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60" name="Google Shape;560;p146"/>
          <p:cNvSpPr txBox="1">
            <a:spLocks noGrp="1"/>
          </p:cNvSpPr>
          <p:nvPr>
            <p:ph type="body" idx="9"/>
          </p:nvPr>
        </p:nvSpPr>
        <p:spPr>
          <a:xfrm>
            <a:off x="9474218" y="6627812"/>
            <a:ext cx="2222911" cy="511177"/>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61" name="Google Shape;561;p146"/>
          <p:cNvSpPr txBox="1">
            <a:spLocks noGrp="1"/>
          </p:cNvSpPr>
          <p:nvPr>
            <p:ph type="body" idx="13"/>
          </p:nvPr>
        </p:nvSpPr>
        <p:spPr>
          <a:xfrm>
            <a:off x="13284006" y="6627812"/>
            <a:ext cx="2222911" cy="511177"/>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62" name="Google Shape;562;p146"/>
          <p:cNvSpPr txBox="1">
            <a:spLocks noGrp="1"/>
          </p:cNvSpPr>
          <p:nvPr>
            <p:ph type="body" idx="14"/>
          </p:nvPr>
        </p:nvSpPr>
        <p:spPr>
          <a:xfrm>
            <a:off x="17093794" y="6627812"/>
            <a:ext cx="2222911" cy="511177"/>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63" name="Google Shape;563;p146"/>
          <p:cNvSpPr txBox="1">
            <a:spLocks noGrp="1"/>
          </p:cNvSpPr>
          <p:nvPr>
            <p:ph type="body" idx="15"/>
          </p:nvPr>
        </p:nvSpPr>
        <p:spPr>
          <a:xfrm>
            <a:off x="20903582" y="6627812"/>
            <a:ext cx="2222911" cy="511177"/>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62_Main Slide">
  <p:cSld name="62_Main Slide">
    <p:spTree>
      <p:nvGrpSpPr>
        <p:cNvPr id="1" name="Shape 564"/>
        <p:cNvGrpSpPr/>
        <p:nvPr/>
      </p:nvGrpSpPr>
      <p:grpSpPr>
        <a:xfrm>
          <a:off x="0" y="0"/>
          <a:ext cx="0" cy="0"/>
          <a:chOff x="0" y="0"/>
          <a:chExt cx="0" cy="0"/>
        </a:xfrm>
      </p:grpSpPr>
      <p:cxnSp>
        <p:nvCxnSpPr>
          <p:cNvPr id="565" name="Google Shape;565;p147"/>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566" name="Google Shape;566;p147"/>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7" name="Google Shape;567;p147"/>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568" name="Google Shape;568;p147"/>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569" name="Google Shape;569;p147"/>
          <p:cNvSpPr txBox="1">
            <a:spLocks noGrp="1"/>
          </p:cNvSpPr>
          <p:nvPr>
            <p:ph type="sldNum" idx="12"/>
          </p:nvPr>
        </p:nvSpPr>
        <p:spPr>
          <a:xfrm>
            <a:off x="22494240" y="12702579"/>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570" name="Google Shape;570;p147"/>
          <p:cNvSpPr/>
          <p:nvPr/>
        </p:nvSpPr>
        <p:spPr>
          <a:xfrm>
            <a:off x="15240000" y="4572000"/>
            <a:ext cx="4572000" cy="4572000"/>
          </a:xfrm>
          <a:prstGeom prst="rect">
            <a:avLst/>
          </a:prstGeom>
          <a:solidFill>
            <a:srgbClr val="1C1F2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1" name="Google Shape;571;p147"/>
          <p:cNvSpPr txBox="1"/>
          <p:nvPr/>
        </p:nvSpPr>
        <p:spPr>
          <a:xfrm>
            <a:off x="22584086" y="12702579"/>
            <a:ext cx="267513" cy="355601"/>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2C2E3C"/>
              </a:buClr>
              <a:buSzPts val="2200"/>
              <a:buFont typeface="Quicksand"/>
              <a:buNone/>
            </a:pPr>
            <a:fld id="{00000000-1234-1234-1234-123412341234}" type="slidenum">
              <a:rPr lang="en-US" sz="2200" b="1" i="0" u="none" strike="noStrike" cap="none">
                <a:solidFill>
                  <a:srgbClr val="2C2E3C"/>
                </a:solidFill>
                <a:latin typeface="Quicksand"/>
                <a:ea typeface="Quicksand"/>
                <a:cs typeface="Quicksand"/>
                <a:sym typeface="Quicksand"/>
              </a:rPr>
              <a:t>‹#›</a:t>
            </a:fld>
            <a:endParaRPr sz="2200" b="1" i="0" u="none" strike="noStrike" cap="none">
              <a:solidFill>
                <a:srgbClr val="2C2E3C"/>
              </a:solidFill>
              <a:latin typeface="Quicksand"/>
              <a:ea typeface="Quicksand"/>
              <a:cs typeface="Quicksand"/>
              <a:sym typeface="Quicksand"/>
            </a:endParaRPr>
          </a:p>
        </p:txBody>
      </p:sp>
      <p:sp>
        <p:nvSpPr>
          <p:cNvPr id="572" name="Google Shape;572;p147"/>
          <p:cNvSpPr/>
          <p:nvPr/>
        </p:nvSpPr>
        <p:spPr>
          <a:xfrm>
            <a:off x="1532665" y="8382859"/>
            <a:ext cx="762001" cy="762001"/>
          </a:xfrm>
          <a:custGeom>
            <a:avLst/>
            <a:gdLst/>
            <a:ahLst/>
            <a:cxnLst/>
            <a:rect l="l" t="t"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3" name="Google Shape;573;p147"/>
          <p:cNvSpPr/>
          <p:nvPr/>
        </p:nvSpPr>
        <p:spPr>
          <a:xfrm>
            <a:off x="7583169" y="8381999"/>
            <a:ext cx="761492" cy="762001"/>
          </a:xfrm>
          <a:custGeom>
            <a:avLst/>
            <a:gdLst/>
            <a:ahLst/>
            <a:cxnLst/>
            <a:rect l="l" t="t"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4" name="Google Shape;574;p147"/>
          <p:cNvSpPr txBox="1">
            <a:spLocks noGrp="1"/>
          </p:cNvSpPr>
          <p:nvPr>
            <p:ph type="body" idx="1"/>
          </p:nvPr>
        </p:nvSpPr>
        <p:spPr>
          <a:xfrm>
            <a:off x="1447231" y="2502975"/>
            <a:ext cx="6896733" cy="2344803"/>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2400"/>
              </a:spcBef>
              <a:spcAft>
                <a:spcPts val="0"/>
              </a:spcAft>
              <a:buSzPts val="7000"/>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75" name="Google Shape;575;p147"/>
          <p:cNvSpPr txBox="1">
            <a:spLocks noGrp="1"/>
          </p:cNvSpPr>
          <p:nvPr>
            <p:ph type="body" idx="2"/>
          </p:nvPr>
        </p:nvSpPr>
        <p:spPr>
          <a:xfrm>
            <a:off x="1447231" y="5910636"/>
            <a:ext cx="10431339" cy="1651254"/>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76" name="Google Shape;576;p147"/>
          <p:cNvSpPr txBox="1">
            <a:spLocks noGrp="1"/>
          </p:cNvSpPr>
          <p:nvPr>
            <p:ph type="body" idx="3"/>
          </p:nvPr>
        </p:nvSpPr>
        <p:spPr>
          <a:xfrm>
            <a:off x="1415997" y="10232305"/>
            <a:ext cx="4842168" cy="1330301"/>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77" name="Google Shape;577;p147"/>
          <p:cNvSpPr txBox="1">
            <a:spLocks noGrp="1"/>
          </p:cNvSpPr>
          <p:nvPr>
            <p:ph type="body" idx="4"/>
          </p:nvPr>
        </p:nvSpPr>
        <p:spPr>
          <a:xfrm>
            <a:off x="1415997" y="9522230"/>
            <a:ext cx="4842168" cy="710075"/>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78" name="Google Shape;578;p147"/>
          <p:cNvSpPr txBox="1">
            <a:spLocks noGrp="1"/>
          </p:cNvSpPr>
          <p:nvPr>
            <p:ph type="body" idx="5"/>
          </p:nvPr>
        </p:nvSpPr>
        <p:spPr>
          <a:xfrm>
            <a:off x="7469811" y="10232305"/>
            <a:ext cx="4842168" cy="1330301"/>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79" name="Google Shape;579;p147"/>
          <p:cNvSpPr txBox="1">
            <a:spLocks noGrp="1"/>
          </p:cNvSpPr>
          <p:nvPr>
            <p:ph type="body" idx="6"/>
          </p:nvPr>
        </p:nvSpPr>
        <p:spPr>
          <a:xfrm>
            <a:off x="7469811" y="9522230"/>
            <a:ext cx="4842168" cy="710075"/>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80" name="Google Shape;580;p147"/>
          <p:cNvSpPr>
            <a:spLocks noGrp="1"/>
          </p:cNvSpPr>
          <p:nvPr>
            <p:ph type="pic" idx="7"/>
          </p:nvPr>
        </p:nvSpPr>
        <p:spPr>
          <a:xfrm>
            <a:off x="15239999" y="-1"/>
            <a:ext cx="4572000" cy="4572001"/>
          </a:xfrm>
          <a:prstGeom prst="rect">
            <a:avLst/>
          </a:prstGeom>
          <a:solidFill>
            <a:srgbClr val="BABEC7"/>
          </a:solidFill>
          <a:ln>
            <a:noFill/>
          </a:ln>
        </p:spPr>
      </p:sp>
      <p:sp>
        <p:nvSpPr>
          <p:cNvPr id="581" name="Google Shape;581;p147"/>
          <p:cNvSpPr>
            <a:spLocks noGrp="1"/>
          </p:cNvSpPr>
          <p:nvPr>
            <p:ph type="pic" idx="8"/>
          </p:nvPr>
        </p:nvSpPr>
        <p:spPr>
          <a:xfrm>
            <a:off x="19811999" y="0"/>
            <a:ext cx="4572000" cy="4572001"/>
          </a:xfrm>
          <a:prstGeom prst="rect">
            <a:avLst/>
          </a:prstGeom>
          <a:solidFill>
            <a:srgbClr val="BABEC7"/>
          </a:solidFill>
          <a:ln>
            <a:noFill/>
          </a:ln>
        </p:spPr>
      </p:sp>
      <p:sp>
        <p:nvSpPr>
          <p:cNvPr id="582" name="Google Shape;582;p147"/>
          <p:cNvSpPr>
            <a:spLocks noGrp="1"/>
          </p:cNvSpPr>
          <p:nvPr>
            <p:ph type="pic" idx="9"/>
          </p:nvPr>
        </p:nvSpPr>
        <p:spPr>
          <a:xfrm>
            <a:off x="19811999" y="4571999"/>
            <a:ext cx="4572000" cy="4572000"/>
          </a:xfrm>
          <a:prstGeom prst="rect">
            <a:avLst/>
          </a:prstGeom>
          <a:solidFill>
            <a:srgbClr val="BABEC7"/>
          </a:solidFill>
          <a:ln>
            <a:noFill/>
          </a:ln>
        </p:spPr>
      </p:sp>
      <p:sp>
        <p:nvSpPr>
          <p:cNvPr id="583" name="Google Shape;583;p147"/>
          <p:cNvSpPr>
            <a:spLocks noGrp="1"/>
          </p:cNvSpPr>
          <p:nvPr>
            <p:ph type="pic" idx="13"/>
          </p:nvPr>
        </p:nvSpPr>
        <p:spPr>
          <a:xfrm>
            <a:off x="19811999" y="9143999"/>
            <a:ext cx="4572000" cy="4572000"/>
          </a:xfrm>
          <a:prstGeom prst="rect">
            <a:avLst/>
          </a:prstGeom>
          <a:solidFill>
            <a:srgbClr val="BABEC7"/>
          </a:solidFill>
          <a:ln>
            <a:noFill/>
          </a:ln>
        </p:spPr>
      </p:sp>
      <p:sp>
        <p:nvSpPr>
          <p:cNvPr id="584" name="Google Shape;584;p147"/>
          <p:cNvSpPr>
            <a:spLocks noGrp="1"/>
          </p:cNvSpPr>
          <p:nvPr>
            <p:ph type="pic" idx="14"/>
          </p:nvPr>
        </p:nvSpPr>
        <p:spPr>
          <a:xfrm>
            <a:off x="15239999" y="9143999"/>
            <a:ext cx="4572000" cy="4572000"/>
          </a:xfrm>
          <a:prstGeom prst="rect">
            <a:avLst/>
          </a:prstGeom>
          <a:solidFill>
            <a:srgbClr val="BABEC7"/>
          </a:solidFill>
          <a:ln>
            <a:noFill/>
          </a:ln>
        </p:spPr>
      </p:sp>
      <p:sp>
        <p:nvSpPr>
          <p:cNvPr id="585" name="Google Shape;585;p147"/>
          <p:cNvSpPr txBox="1">
            <a:spLocks noGrp="1"/>
          </p:cNvSpPr>
          <p:nvPr>
            <p:ph type="body" idx="15"/>
          </p:nvPr>
        </p:nvSpPr>
        <p:spPr>
          <a:xfrm>
            <a:off x="16010771" y="6974731"/>
            <a:ext cx="3030457" cy="963040"/>
          </a:xfrm>
          <a:prstGeom prst="rect">
            <a:avLst/>
          </a:prstGeom>
          <a:noFill/>
          <a:ln>
            <a:noFill/>
          </a:ln>
        </p:spPr>
        <p:txBody>
          <a:bodyPr spcFirstLastPara="1" wrap="square" lIns="0" tIns="45700" rIns="0" bIns="45700" anchor="t" anchorCtr="0">
            <a:normAutofit/>
          </a:bodyPr>
          <a:lstStyle>
            <a:lvl1pPr marL="457200" marR="0" lvl="0" indent="-228600" algn="ctr">
              <a:lnSpc>
                <a:spcPct val="100000"/>
              </a:lnSpc>
              <a:spcBef>
                <a:spcPts val="0"/>
              </a:spcBef>
              <a:spcAft>
                <a:spcPts val="0"/>
              </a:spcAft>
              <a:buClr>
                <a:srgbClr val="C8CBD1"/>
              </a:buClr>
              <a:buSzPts val="2200"/>
              <a:buFont typeface="Quicksand"/>
              <a:buNone/>
              <a:defRPr sz="2200" b="0" i="0" u="none" strike="noStrike" cap="none">
                <a:solidFill>
                  <a:srgbClr val="C8CBD1"/>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86" name="Google Shape;586;p147"/>
          <p:cNvSpPr txBox="1">
            <a:spLocks noGrp="1"/>
          </p:cNvSpPr>
          <p:nvPr>
            <p:ph type="body" idx="16"/>
          </p:nvPr>
        </p:nvSpPr>
        <p:spPr>
          <a:xfrm>
            <a:off x="16010771" y="6264655"/>
            <a:ext cx="3030457" cy="710075"/>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F7F9FF"/>
              </a:buClr>
              <a:buSzPts val="3000"/>
              <a:buFont typeface="Quicksand"/>
              <a:buNone/>
              <a:defRPr sz="30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2_Main Slide">
  <p:cSld name="22_Main Slide">
    <p:spTree>
      <p:nvGrpSpPr>
        <p:cNvPr id="1" name="Shape 587"/>
        <p:cNvGrpSpPr/>
        <p:nvPr/>
      </p:nvGrpSpPr>
      <p:grpSpPr>
        <a:xfrm>
          <a:off x="0" y="0"/>
          <a:ext cx="0" cy="0"/>
          <a:chOff x="0" y="0"/>
          <a:chExt cx="0" cy="0"/>
        </a:xfrm>
      </p:grpSpPr>
      <p:sp>
        <p:nvSpPr>
          <p:cNvPr id="588" name="Google Shape;588;p148"/>
          <p:cNvSpPr txBox="1"/>
          <p:nvPr/>
        </p:nvSpPr>
        <p:spPr>
          <a:xfrm>
            <a:off x="1519965" y="656100"/>
            <a:ext cx="992836" cy="35560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b="1">
                <a:solidFill>
                  <a:srgbClr val="2C2E3C"/>
                </a:solidFill>
                <a:latin typeface="Quicksand"/>
                <a:ea typeface="Quicksand"/>
                <a:cs typeface="Quicksand"/>
                <a:sym typeface="Quicksand"/>
              </a:rPr>
              <a:t>BeMind</a:t>
            </a:r>
            <a:endParaRPr/>
          </a:p>
        </p:txBody>
      </p:sp>
      <p:cxnSp>
        <p:nvCxnSpPr>
          <p:cNvPr id="589" name="Google Shape;589;p148"/>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590" name="Google Shape;590;p148"/>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1" name="Google Shape;591;p148"/>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592" name="Google Shape;592;p148"/>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593" name="Google Shape;593;p148"/>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594" name="Google Shape;594;p148"/>
          <p:cNvSpPr>
            <a:spLocks noGrp="1"/>
          </p:cNvSpPr>
          <p:nvPr>
            <p:ph type="pic" idx="2"/>
          </p:nvPr>
        </p:nvSpPr>
        <p:spPr>
          <a:xfrm>
            <a:off x="0" y="0"/>
            <a:ext cx="11711465" cy="6858001"/>
          </a:xfrm>
          <a:prstGeom prst="rect">
            <a:avLst/>
          </a:prstGeom>
          <a:solidFill>
            <a:srgbClr val="BABEC7"/>
          </a:solidFill>
          <a:ln>
            <a:noFill/>
          </a:ln>
        </p:spPr>
      </p:sp>
      <p:sp>
        <p:nvSpPr>
          <p:cNvPr id="595" name="Google Shape;595;p148"/>
          <p:cNvSpPr txBox="1">
            <a:spLocks noGrp="1"/>
          </p:cNvSpPr>
          <p:nvPr>
            <p:ph type="body" idx="1"/>
          </p:nvPr>
        </p:nvSpPr>
        <p:spPr>
          <a:xfrm>
            <a:off x="12596337" y="4567998"/>
            <a:ext cx="7857347" cy="2344803"/>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2400"/>
              </a:spcBef>
              <a:spcAft>
                <a:spcPts val="0"/>
              </a:spcAft>
              <a:buSzPts val="7000"/>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96" name="Google Shape;596;p148"/>
          <p:cNvSpPr txBox="1">
            <a:spLocks noGrp="1"/>
          </p:cNvSpPr>
          <p:nvPr>
            <p:ph type="body" idx="3"/>
          </p:nvPr>
        </p:nvSpPr>
        <p:spPr>
          <a:xfrm>
            <a:off x="12596337" y="2493503"/>
            <a:ext cx="10309621" cy="1541853"/>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97" name="Google Shape;597;p148"/>
          <p:cNvSpPr txBox="1">
            <a:spLocks noGrp="1"/>
          </p:cNvSpPr>
          <p:nvPr>
            <p:ph type="body" idx="4"/>
          </p:nvPr>
        </p:nvSpPr>
        <p:spPr>
          <a:xfrm>
            <a:off x="1446120" y="9982165"/>
            <a:ext cx="4662075" cy="1172402"/>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98" name="Google Shape;598;p148"/>
          <p:cNvSpPr txBox="1">
            <a:spLocks noGrp="1"/>
          </p:cNvSpPr>
          <p:nvPr>
            <p:ph type="body" idx="5"/>
          </p:nvPr>
        </p:nvSpPr>
        <p:spPr>
          <a:xfrm>
            <a:off x="1446120" y="9520868"/>
            <a:ext cx="3584441" cy="486698"/>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599" name="Google Shape;599;p148"/>
          <p:cNvSpPr txBox="1">
            <a:spLocks noGrp="1"/>
          </p:cNvSpPr>
          <p:nvPr>
            <p:ph type="body" idx="6"/>
          </p:nvPr>
        </p:nvSpPr>
        <p:spPr>
          <a:xfrm>
            <a:off x="7016924" y="9982165"/>
            <a:ext cx="4662075" cy="1172402"/>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00" name="Google Shape;600;p148"/>
          <p:cNvSpPr txBox="1">
            <a:spLocks noGrp="1"/>
          </p:cNvSpPr>
          <p:nvPr>
            <p:ph type="body" idx="7"/>
          </p:nvPr>
        </p:nvSpPr>
        <p:spPr>
          <a:xfrm>
            <a:off x="7016924" y="9520868"/>
            <a:ext cx="3584441" cy="486698"/>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01" name="Google Shape;601;p148"/>
          <p:cNvSpPr txBox="1">
            <a:spLocks noGrp="1"/>
          </p:cNvSpPr>
          <p:nvPr>
            <p:ph type="body" idx="8"/>
          </p:nvPr>
        </p:nvSpPr>
        <p:spPr>
          <a:xfrm>
            <a:off x="12587728" y="9982165"/>
            <a:ext cx="4662075" cy="1172402"/>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02" name="Google Shape;602;p148"/>
          <p:cNvSpPr txBox="1">
            <a:spLocks noGrp="1"/>
          </p:cNvSpPr>
          <p:nvPr>
            <p:ph type="body" idx="9"/>
          </p:nvPr>
        </p:nvSpPr>
        <p:spPr>
          <a:xfrm>
            <a:off x="12587728" y="9520868"/>
            <a:ext cx="3584441" cy="486698"/>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03" name="Google Shape;603;p148"/>
          <p:cNvSpPr txBox="1">
            <a:spLocks noGrp="1"/>
          </p:cNvSpPr>
          <p:nvPr>
            <p:ph type="body" idx="13"/>
          </p:nvPr>
        </p:nvSpPr>
        <p:spPr>
          <a:xfrm>
            <a:off x="18158532" y="9982165"/>
            <a:ext cx="4662075" cy="1172402"/>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04" name="Google Shape;604;p148"/>
          <p:cNvSpPr txBox="1">
            <a:spLocks noGrp="1"/>
          </p:cNvSpPr>
          <p:nvPr>
            <p:ph type="body" idx="14"/>
          </p:nvPr>
        </p:nvSpPr>
        <p:spPr>
          <a:xfrm>
            <a:off x="18158532" y="9520868"/>
            <a:ext cx="3584441" cy="486698"/>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3_Main Slide">
  <p:cSld name="23_Main Slide">
    <p:spTree>
      <p:nvGrpSpPr>
        <p:cNvPr id="1" name="Shape 605"/>
        <p:cNvGrpSpPr/>
        <p:nvPr/>
      </p:nvGrpSpPr>
      <p:grpSpPr>
        <a:xfrm>
          <a:off x="0" y="0"/>
          <a:ext cx="0" cy="0"/>
          <a:chOff x="0" y="0"/>
          <a:chExt cx="0" cy="0"/>
        </a:xfrm>
      </p:grpSpPr>
      <p:sp>
        <p:nvSpPr>
          <p:cNvPr id="606" name="Google Shape;606;p149"/>
          <p:cNvSpPr txBox="1"/>
          <p:nvPr/>
        </p:nvSpPr>
        <p:spPr>
          <a:xfrm>
            <a:off x="1519965" y="656100"/>
            <a:ext cx="992836" cy="35560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b="1">
                <a:solidFill>
                  <a:srgbClr val="2C2E3C"/>
                </a:solidFill>
                <a:latin typeface="Quicksand"/>
                <a:ea typeface="Quicksand"/>
                <a:cs typeface="Quicksand"/>
                <a:sym typeface="Quicksand"/>
              </a:rPr>
              <a:t>BeMind</a:t>
            </a:r>
            <a:endParaRPr/>
          </a:p>
        </p:txBody>
      </p:sp>
      <p:cxnSp>
        <p:nvCxnSpPr>
          <p:cNvPr id="607" name="Google Shape;607;p149"/>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608" name="Google Shape;608;p149"/>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9" name="Google Shape;609;p149"/>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10" name="Google Shape;610;p149"/>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611" name="Google Shape;611;p149"/>
          <p:cNvSpPr>
            <a:spLocks noGrp="1"/>
          </p:cNvSpPr>
          <p:nvPr>
            <p:ph type="pic" idx="2"/>
          </p:nvPr>
        </p:nvSpPr>
        <p:spPr>
          <a:xfrm>
            <a:off x="0" y="0"/>
            <a:ext cx="24384000" cy="13716000"/>
          </a:xfrm>
          <a:prstGeom prst="rect">
            <a:avLst/>
          </a:prstGeom>
          <a:solidFill>
            <a:srgbClr val="BABEC7"/>
          </a:solidFill>
          <a:ln>
            <a:noFill/>
          </a:ln>
        </p:spPr>
      </p:sp>
      <p:sp>
        <p:nvSpPr>
          <p:cNvPr id="612" name="Google Shape;612;p149"/>
          <p:cNvSpPr txBox="1">
            <a:spLocks noGrp="1"/>
          </p:cNvSpPr>
          <p:nvPr>
            <p:ph type="body" idx="1"/>
          </p:nvPr>
        </p:nvSpPr>
        <p:spPr>
          <a:xfrm>
            <a:off x="0" y="0"/>
            <a:ext cx="24384000" cy="13716000"/>
          </a:xfrm>
          <a:prstGeom prst="rect">
            <a:avLst/>
          </a:prstGeom>
          <a:solidFill>
            <a:srgbClr val="1C1F25">
              <a:alpha val="80000"/>
            </a:srgbClr>
          </a:solid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SzPts val="2200"/>
              <a:buFont typeface="Quicksand"/>
              <a:buNone/>
              <a:defRPr sz="2200" b="0" i="0" u="none" strike="noStrike" cap="none">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13" name="Google Shape;613;p149"/>
          <p:cNvSpPr txBox="1"/>
          <p:nvPr/>
        </p:nvSpPr>
        <p:spPr>
          <a:xfrm>
            <a:off x="22413914" y="12839103"/>
            <a:ext cx="437686" cy="355601"/>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2C2E3C"/>
              </a:buClr>
              <a:buSzPts val="2200"/>
              <a:buFont typeface="Quicksand"/>
              <a:buNone/>
            </a:pPr>
            <a:fld id="{00000000-1234-1234-1234-123412341234}" type="slidenum">
              <a:rPr lang="en-US" sz="2200" b="1" i="0" u="none" strike="noStrike" cap="none">
                <a:solidFill>
                  <a:srgbClr val="2C2E3C"/>
                </a:solidFill>
                <a:latin typeface="Quicksand"/>
                <a:ea typeface="Quicksand"/>
                <a:cs typeface="Quicksand"/>
                <a:sym typeface="Quicksand"/>
              </a:rPr>
              <a:t>‹#›</a:t>
            </a:fld>
            <a:endParaRPr sz="2200" b="1" i="0" u="none" strike="noStrike" cap="none">
              <a:solidFill>
                <a:srgbClr val="2C2E3C"/>
              </a:solidFill>
              <a:latin typeface="Quicksand"/>
              <a:ea typeface="Quicksand"/>
              <a:cs typeface="Quicksand"/>
              <a:sym typeface="Quicksand"/>
            </a:endParaRPr>
          </a:p>
        </p:txBody>
      </p:sp>
      <p:sp>
        <p:nvSpPr>
          <p:cNvPr id="614" name="Google Shape;614;p149"/>
          <p:cNvSpPr/>
          <p:nvPr/>
        </p:nvSpPr>
        <p:spPr>
          <a:xfrm>
            <a:off x="6667500" y="3746500"/>
            <a:ext cx="5207000" cy="2794000"/>
          </a:xfrm>
          <a:prstGeom prst="rect">
            <a:avLst/>
          </a:prstGeom>
          <a:noFill/>
          <a:ln w="12700" cap="flat" cmpd="sng">
            <a:solidFill>
              <a:srgbClr val="F7F9FF"/>
            </a:solidFill>
            <a:prstDash val="solid"/>
            <a:miter lim="400000"/>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5" name="Google Shape;615;p149"/>
          <p:cNvSpPr/>
          <p:nvPr/>
        </p:nvSpPr>
        <p:spPr>
          <a:xfrm>
            <a:off x="12509500" y="7175500"/>
            <a:ext cx="5207000" cy="2794000"/>
          </a:xfrm>
          <a:prstGeom prst="rect">
            <a:avLst/>
          </a:prstGeom>
          <a:noFill/>
          <a:ln w="12700" cap="flat" cmpd="sng">
            <a:solidFill>
              <a:srgbClr val="F7F9FF"/>
            </a:solidFill>
            <a:prstDash val="solid"/>
            <a:miter lim="400000"/>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6" name="Google Shape;616;p149"/>
          <p:cNvSpPr/>
          <p:nvPr/>
        </p:nvSpPr>
        <p:spPr>
          <a:xfrm>
            <a:off x="6667500" y="7175500"/>
            <a:ext cx="5207000" cy="2794000"/>
          </a:xfrm>
          <a:prstGeom prst="rect">
            <a:avLst/>
          </a:prstGeom>
          <a:noFill/>
          <a:ln w="12700" cap="flat" cmpd="sng">
            <a:solidFill>
              <a:srgbClr val="F7F9FF"/>
            </a:solidFill>
            <a:prstDash val="solid"/>
            <a:miter lim="400000"/>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7" name="Google Shape;617;p149"/>
          <p:cNvSpPr/>
          <p:nvPr/>
        </p:nvSpPr>
        <p:spPr>
          <a:xfrm>
            <a:off x="12509500" y="3746500"/>
            <a:ext cx="5207000" cy="2794000"/>
          </a:xfrm>
          <a:prstGeom prst="rect">
            <a:avLst/>
          </a:prstGeom>
          <a:solidFill>
            <a:schemeClr val="accent2"/>
          </a:solidFill>
          <a:ln w="12700" cap="flat" cmpd="sng">
            <a:solidFill>
              <a:srgbClr val="65D5D1"/>
            </a:solidFill>
            <a:prstDash val="solid"/>
            <a:miter lim="400000"/>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8" name="Google Shape;618;p149"/>
          <p:cNvSpPr txBox="1">
            <a:spLocks noGrp="1"/>
          </p:cNvSpPr>
          <p:nvPr>
            <p:ph type="body" idx="3"/>
          </p:nvPr>
        </p:nvSpPr>
        <p:spPr>
          <a:xfrm>
            <a:off x="7193092" y="4286246"/>
            <a:ext cx="4155816" cy="487130"/>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F7F9FF"/>
              </a:buClr>
              <a:buSzPts val="3000"/>
              <a:buFont typeface="Quicksand"/>
              <a:buNone/>
              <a:defRPr sz="30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19" name="Google Shape;619;p149"/>
          <p:cNvSpPr txBox="1">
            <a:spLocks noGrp="1"/>
          </p:cNvSpPr>
          <p:nvPr>
            <p:ph type="body" idx="4"/>
          </p:nvPr>
        </p:nvSpPr>
        <p:spPr>
          <a:xfrm>
            <a:off x="6869010" y="4986273"/>
            <a:ext cx="4803979" cy="1376428"/>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F7F9FF"/>
              </a:buClr>
              <a:buSzPts val="2200"/>
              <a:buFont typeface="Quicksand"/>
              <a:buNone/>
              <a:defRPr sz="2200" b="0"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20" name="Google Shape;620;p149"/>
          <p:cNvSpPr txBox="1">
            <a:spLocks noGrp="1"/>
          </p:cNvSpPr>
          <p:nvPr>
            <p:ph type="body" idx="5"/>
          </p:nvPr>
        </p:nvSpPr>
        <p:spPr>
          <a:xfrm>
            <a:off x="7193092" y="7704074"/>
            <a:ext cx="4155816" cy="487130"/>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F7F9FF"/>
              </a:buClr>
              <a:buSzPts val="3000"/>
              <a:buFont typeface="Quicksand"/>
              <a:buNone/>
              <a:defRPr sz="30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21" name="Google Shape;621;p149"/>
          <p:cNvSpPr txBox="1">
            <a:spLocks noGrp="1"/>
          </p:cNvSpPr>
          <p:nvPr>
            <p:ph type="body" idx="6"/>
          </p:nvPr>
        </p:nvSpPr>
        <p:spPr>
          <a:xfrm>
            <a:off x="6869010" y="8404101"/>
            <a:ext cx="4803979" cy="1376428"/>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F7F9FF"/>
              </a:buClr>
              <a:buSzPts val="2200"/>
              <a:buFont typeface="Quicksand"/>
              <a:buNone/>
              <a:defRPr sz="2200" b="0"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22" name="Google Shape;622;p149"/>
          <p:cNvSpPr txBox="1">
            <a:spLocks noGrp="1"/>
          </p:cNvSpPr>
          <p:nvPr>
            <p:ph type="body" idx="7"/>
          </p:nvPr>
        </p:nvSpPr>
        <p:spPr>
          <a:xfrm>
            <a:off x="13022392" y="7704074"/>
            <a:ext cx="4155816" cy="487130"/>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F7F9FF"/>
              </a:buClr>
              <a:buSzPts val="3000"/>
              <a:buFont typeface="Quicksand"/>
              <a:buNone/>
              <a:defRPr sz="30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23" name="Google Shape;623;p149"/>
          <p:cNvSpPr txBox="1">
            <a:spLocks noGrp="1"/>
          </p:cNvSpPr>
          <p:nvPr>
            <p:ph type="body" idx="8"/>
          </p:nvPr>
        </p:nvSpPr>
        <p:spPr>
          <a:xfrm>
            <a:off x="12698310" y="8404101"/>
            <a:ext cx="4803979" cy="1376428"/>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F7F9FF"/>
              </a:buClr>
              <a:buSzPts val="2200"/>
              <a:buFont typeface="Quicksand"/>
              <a:buNone/>
              <a:defRPr sz="2200" b="0"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24" name="Google Shape;624;p149"/>
          <p:cNvSpPr txBox="1">
            <a:spLocks noGrp="1"/>
          </p:cNvSpPr>
          <p:nvPr>
            <p:ph type="body" idx="9"/>
          </p:nvPr>
        </p:nvSpPr>
        <p:spPr>
          <a:xfrm>
            <a:off x="13019858" y="4286246"/>
            <a:ext cx="4155816" cy="487130"/>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F7F9FF"/>
              </a:buClr>
              <a:buSzPts val="3000"/>
              <a:buFont typeface="Quicksand"/>
              <a:buNone/>
              <a:defRPr sz="30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25" name="Google Shape;625;p149"/>
          <p:cNvSpPr txBox="1">
            <a:spLocks noGrp="1"/>
          </p:cNvSpPr>
          <p:nvPr>
            <p:ph type="body" idx="13"/>
          </p:nvPr>
        </p:nvSpPr>
        <p:spPr>
          <a:xfrm>
            <a:off x="12695776" y="4986273"/>
            <a:ext cx="4803979" cy="1376428"/>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F7F9FF"/>
              </a:buClr>
              <a:buSzPts val="2200"/>
              <a:buFont typeface="Quicksand"/>
              <a:buNone/>
              <a:defRPr sz="2200" b="0"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4_Main Slide">
  <p:cSld name="24_Main Slide">
    <p:spTree>
      <p:nvGrpSpPr>
        <p:cNvPr id="1" name="Shape 626"/>
        <p:cNvGrpSpPr/>
        <p:nvPr/>
      </p:nvGrpSpPr>
      <p:grpSpPr>
        <a:xfrm>
          <a:off x="0" y="0"/>
          <a:ext cx="0" cy="0"/>
          <a:chOff x="0" y="0"/>
          <a:chExt cx="0" cy="0"/>
        </a:xfrm>
      </p:grpSpPr>
      <p:cxnSp>
        <p:nvCxnSpPr>
          <p:cNvPr id="627" name="Google Shape;627;p150"/>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628" name="Google Shape;628;p150"/>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9" name="Google Shape;629;p150"/>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30" name="Google Shape;630;p150"/>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631" name="Google Shape;631;p150"/>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632" name="Google Shape;632;p150"/>
          <p:cNvSpPr/>
          <p:nvPr/>
        </p:nvSpPr>
        <p:spPr>
          <a:xfrm>
            <a:off x="12554871" y="4880438"/>
            <a:ext cx="8382001" cy="101601"/>
          </a:xfrm>
          <a:prstGeom prst="rect">
            <a:avLst/>
          </a:prstGeom>
          <a:solidFill>
            <a:srgbClr val="1C1F25">
              <a:alpha val="15294"/>
            </a:srgb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3" name="Google Shape;633;p150"/>
          <p:cNvSpPr/>
          <p:nvPr/>
        </p:nvSpPr>
        <p:spPr>
          <a:xfrm>
            <a:off x="12554871" y="4880438"/>
            <a:ext cx="6985001" cy="101601"/>
          </a:xfrm>
          <a:prstGeom prst="rect">
            <a:avLst/>
          </a:prstGeom>
          <a:solidFill>
            <a:schemeClr val="accent3"/>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4" name="Google Shape;634;p150"/>
          <p:cNvSpPr>
            <a:spLocks noGrp="1"/>
          </p:cNvSpPr>
          <p:nvPr>
            <p:ph type="pic" idx="2"/>
          </p:nvPr>
        </p:nvSpPr>
        <p:spPr>
          <a:xfrm>
            <a:off x="1519964" y="2539140"/>
            <a:ext cx="9510908" cy="11176860"/>
          </a:xfrm>
          <a:prstGeom prst="rect">
            <a:avLst/>
          </a:prstGeom>
          <a:solidFill>
            <a:srgbClr val="BABEC7"/>
          </a:solidFill>
          <a:ln>
            <a:noFill/>
          </a:ln>
        </p:spPr>
      </p:sp>
      <p:sp>
        <p:nvSpPr>
          <p:cNvPr id="635" name="Google Shape;635;p150"/>
          <p:cNvSpPr txBox="1">
            <a:spLocks noGrp="1"/>
          </p:cNvSpPr>
          <p:nvPr>
            <p:ph type="body" idx="1"/>
          </p:nvPr>
        </p:nvSpPr>
        <p:spPr>
          <a:xfrm>
            <a:off x="12491371" y="6184535"/>
            <a:ext cx="6896733" cy="2344803"/>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2400"/>
              </a:spcBef>
              <a:spcAft>
                <a:spcPts val="0"/>
              </a:spcAft>
              <a:buSzPts val="7000"/>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36" name="Google Shape;636;p150"/>
          <p:cNvSpPr txBox="1">
            <a:spLocks noGrp="1"/>
          </p:cNvSpPr>
          <p:nvPr>
            <p:ph type="body" idx="3"/>
          </p:nvPr>
        </p:nvSpPr>
        <p:spPr>
          <a:xfrm>
            <a:off x="12471916" y="9723856"/>
            <a:ext cx="10379683" cy="1711547"/>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37" name="Google Shape;637;p150"/>
          <p:cNvSpPr txBox="1">
            <a:spLocks noGrp="1"/>
          </p:cNvSpPr>
          <p:nvPr>
            <p:ph type="body" idx="4"/>
          </p:nvPr>
        </p:nvSpPr>
        <p:spPr>
          <a:xfrm>
            <a:off x="12471916" y="4176379"/>
            <a:ext cx="5563166" cy="529488"/>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38" name="Google Shape;638;p150"/>
          <p:cNvSpPr txBox="1">
            <a:spLocks noGrp="1"/>
          </p:cNvSpPr>
          <p:nvPr>
            <p:ph type="body" idx="5"/>
          </p:nvPr>
        </p:nvSpPr>
        <p:spPr>
          <a:xfrm>
            <a:off x="19864897" y="4278358"/>
            <a:ext cx="1173142" cy="487204"/>
          </a:xfrm>
          <a:prstGeom prst="rect">
            <a:avLst/>
          </a:prstGeom>
          <a:noFill/>
          <a:ln>
            <a:noFill/>
          </a:ln>
        </p:spPr>
        <p:txBody>
          <a:bodyPr spcFirstLastPara="1" wrap="square" lIns="0" tIns="45700" rIns="0" bIns="45700" anchor="t" anchorCtr="0">
            <a:normAutofit/>
          </a:bodyPr>
          <a:lstStyle>
            <a:lvl1pPr marL="457200" marR="0" lvl="0" indent="-228600" algn="r">
              <a:lnSpc>
                <a:spcPct val="10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3"/>
                                        </p:tgtEl>
                                        <p:attrNameLst>
                                          <p:attrName>style.visibility</p:attrName>
                                        </p:attrNameLst>
                                      </p:cBhvr>
                                      <p:to>
                                        <p:strVal val="visible"/>
                                      </p:to>
                                    </p:set>
                                    <p:animEffect transition="in" filter="fade">
                                      <p:cBhvr>
                                        <p:cTn id="7" dur="400"/>
                                        <p:tgtEl>
                                          <p:spTgt spid="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65_Main Slide">
  <p:cSld name="65_Main Slide">
    <p:spTree>
      <p:nvGrpSpPr>
        <p:cNvPr id="1" name="Shape 639"/>
        <p:cNvGrpSpPr/>
        <p:nvPr/>
      </p:nvGrpSpPr>
      <p:grpSpPr>
        <a:xfrm>
          <a:off x="0" y="0"/>
          <a:ext cx="0" cy="0"/>
          <a:chOff x="0" y="0"/>
          <a:chExt cx="0" cy="0"/>
        </a:xfrm>
      </p:grpSpPr>
      <p:cxnSp>
        <p:nvCxnSpPr>
          <p:cNvPr id="640" name="Google Shape;640;p151"/>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641" name="Google Shape;641;p151"/>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2" name="Google Shape;642;p151"/>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43" name="Google Shape;643;p151"/>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644" name="Google Shape;644;p151"/>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grpSp>
        <p:nvGrpSpPr>
          <p:cNvPr id="645" name="Google Shape;645;p151"/>
          <p:cNvGrpSpPr/>
          <p:nvPr/>
        </p:nvGrpSpPr>
        <p:grpSpPr>
          <a:xfrm>
            <a:off x="1532665" y="9896937"/>
            <a:ext cx="1270001" cy="1270001"/>
            <a:chOff x="0" y="0"/>
            <a:chExt cx="1270000" cy="1270000"/>
          </a:xfrm>
        </p:grpSpPr>
        <p:sp>
          <p:nvSpPr>
            <p:cNvPr id="646" name="Google Shape;646;p151"/>
            <p:cNvSpPr/>
            <p:nvPr/>
          </p:nvSpPr>
          <p:spPr>
            <a:xfrm>
              <a:off x="0" y="0"/>
              <a:ext cx="1270000" cy="1270000"/>
            </a:xfrm>
            <a:prstGeom prst="ellipse">
              <a:avLst/>
            </a:prstGeom>
            <a:noFill/>
            <a:ln w="25400" cap="flat" cmpd="sng">
              <a:solidFill>
                <a:srgbClr val="C8CBD1"/>
              </a:solidFill>
              <a:prstDash val="solid"/>
              <a:miter lim="400000"/>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7" name="Google Shape;647;p151"/>
            <p:cNvSpPr/>
            <p:nvPr/>
          </p:nvSpPr>
          <p:spPr>
            <a:xfrm>
              <a:off x="355600" y="431800"/>
              <a:ext cx="558801" cy="406400"/>
            </a:xfrm>
            <a:custGeom>
              <a:avLst/>
              <a:gdLst/>
              <a:ahLst/>
              <a:cxnLst/>
              <a:rect l="l" t="t"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48" name="Google Shape;648;p151"/>
          <p:cNvGrpSpPr/>
          <p:nvPr/>
        </p:nvGrpSpPr>
        <p:grpSpPr>
          <a:xfrm>
            <a:off x="5427772" y="9896937"/>
            <a:ext cx="1270001" cy="1270001"/>
            <a:chOff x="0" y="0"/>
            <a:chExt cx="1270000" cy="1270000"/>
          </a:xfrm>
        </p:grpSpPr>
        <p:sp>
          <p:nvSpPr>
            <p:cNvPr id="649" name="Google Shape;649;p151"/>
            <p:cNvSpPr/>
            <p:nvPr/>
          </p:nvSpPr>
          <p:spPr>
            <a:xfrm>
              <a:off x="0" y="0"/>
              <a:ext cx="1270000" cy="1270000"/>
            </a:xfrm>
            <a:prstGeom prst="ellipse">
              <a:avLst/>
            </a:prstGeom>
            <a:solidFill>
              <a:schemeClr val="accent3"/>
            </a:solidFill>
            <a:ln w="25400" cap="flat" cmpd="sng">
              <a:solidFill>
                <a:srgbClr val="65D5D1"/>
              </a:solidFill>
              <a:prstDash val="solid"/>
              <a:miter lim="400000"/>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0" name="Google Shape;650;p151"/>
            <p:cNvSpPr/>
            <p:nvPr/>
          </p:nvSpPr>
          <p:spPr>
            <a:xfrm>
              <a:off x="355600" y="381000"/>
              <a:ext cx="558800" cy="508000"/>
            </a:xfrm>
            <a:custGeom>
              <a:avLst/>
              <a:gdLst/>
              <a:ahLst/>
              <a:cxnLst/>
              <a:rect l="l" t="t"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4" y="14040"/>
                  </a:cubicBezTo>
                  <a:lnTo>
                    <a:pt x="20618" y="14040"/>
                  </a:lnTo>
                  <a:cubicBezTo>
                    <a:pt x="20618" y="14040"/>
                    <a:pt x="20618" y="20520"/>
                    <a:pt x="20618" y="20520"/>
                  </a:cubicBezTo>
                  <a:close/>
                  <a:moveTo>
                    <a:pt x="21543" y="13261"/>
                  </a:moveTo>
                  <a:lnTo>
                    <a:pt x="21548" y="13259"/>
                  </a:lnTo>
                  <a:lnTo>
                    <a:pt x="16639" y="2459"/>
                  </a:lnTo>
                  <a:lnTo>
                    <a:pt x="16634" y="2461"/>
                  </a:lnTo>
                  <a:cubicBezTo>
                    <a:pt x="16554" y="2284"/>
                    <a:pt x="16392" y="2160"/>
                    <a:pt x="16200" y="2160"/>
                  </a:cubicBezTo>
                  <a:lnTo>
                    <a:pt x="12764" y="2160"/>
                  </a:lnTo>
                  <a:cubicBezTo>
                    <a:pt x="12492" y="2160"/>
                    <a:pt x="12273" y="2402"/>
                    <a:pt x="12273" y="2700"/>
                  </a:cubicBezTo>
                  <a:cubicBezTo>
                    <a:pt x="12273" y="2999"/>
                    <a:pt x="12492" y="3240"/>
                    <a:pt x="12764"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8836" y="3240"/>
                  </a:lnTo>
                  <a:cubicBezTo>
                    <a:pt x="9108" y="3240"/>
                    <a:pt x="9327" y="2999"/>
                    <a:pt x="9327" y="2700"/>
                  </a:cubicBezTo>
                  <a:cubicBezTo>
                    <a:pt x="9327" y="2402"/>
                    <a:pt x="9108" y="2160"/>
                    <a:pt x="8836"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3" y="13261"/>
                  </a:cubicBezTo>
                  <a:moveTo>
                    <a:pt x="7855" y="8640"/>
                  </a:moveTo>
                  <a:cubicBezTo>
                    <a:pt x="7583" y="8640"/>
                    <a:pt x="7364" y="8882"/>
                    <a:pt x="7364" y="9180"/>
                  </a:cubicBezTo>
                  <a:cubicBezTo>
                    <a:pt x="7364" y="9329"/>
                    <a:pt x="7418" y="9464"/>
                    <a:pt x="7507" y="9562"/>
                  </a:cubicBezTo>
                  <a:lnTo>
                    <a:pt x="10453" y="12802"/>
                  </a:lnTo>
                  <a:cubicBezTo>
                    <a:pt x="10542" y="12900"/>
                    <a:pt x="10665" y="12960"/>
                    <a:pt x="10800" y="12960"/>
                  </a:cubicBezTo>
                  <a:cubicBezTo>
                    <a:pt x="10936" y="12960"/>
                    <a:pt x="11058" y="12900"/>
                    <a:pt x="11147" y="12802"/>
                  </a:cubicBezTo>
                  <a:lnTo>
                    <a:pt x="14093" y="9562"/>
                  </a:lnTo>
                  <a:cubicBezTo>
                    <a:pt x="14182" y="9464"/>
                    <a:pt x="14236" y="9329"/>
                    <a:pt x="14236" y="9180"/>
                  </a:cubicBezTo>
                  <a:cubicBezTo>
                    <a:pt x="14236" y="8882"/>
                    <a:pt x="14017" y="8640"/>
                    <a:pt x="13745" y="8640"/>
                  </a:cubicBezTo>
                  <a:cubicBezTo>
                    <a:pt x="13610" y="8640"/>
                    <a:pt x="13487" y="8701"/>
                    <a:pt x="13398" y="8798"/>
                  </a:cubicBezTo>
                  <a:lnTo>
                    <a:pt x="11291" y="11116"/>
                  </a:lnTo>
                  <a:lnTo>
                    <a:pt x="11291" y="540"/>
                  </a:lnTo>
                  <a:cubicBezTo>
                    <a:pt x="11291" y="242"/>
                    <a:pt x="11071" y="0"/>
                    <a:pt x="10800" y="0"/>
                  </a:cubicBezTo>
                  <a:cubicBezTo>
                    <a:pt x="10529" y="0"/>
                    <a:pt x="10309" y="242"/>
                    <a:pt x="10309" y="540"/>
                  </a:cubicBezTo>
                  <a:lnTo>
                    <a:pt x="10309" y="11116"/>
                  </a:lnTo>
                  <a:lnTo>
                    <a:pt x="8202" y="8798"/>
                  </a:lnTo>
                  <a:cubicBezTo>
                    <a:pt x="8113" y="8701"/>
                    <a:pt x="7990" y="8640"/>
                    <a:pt x="7855" y="8640"/>
                  </a:cubicBezTo>
                </a:path>
              </a:pathLst>
            </a:custGeom>
            <a:solidFill>
              <a:srgbClr val="F7F9FF"/>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51" name="Google Shape;651;p151"/>
          <p:cNvSpPr>
            <a:spLocks noGrp="1"/>
          </p:cNvSpPr>
          <p:nvPr>
            <p:ph type="pic" idx="2"/>
          </p:nvPr>
        </p:nvSpPr>
        <p:spPr>
          <a:xfrm>
            <a:off x="14221947" y="2542777"/>
            <a:ext cx="4318000" cy="4318001"/>
          </a:xfrm>
          <a:prstGeom prst="rect">
            <a:avLst/>
          </a:prstGeom>
          <a:solidFill>
            <a:srgbClr val="BABEC7"/>
          </a:solidFill>
          <a:ln>
            <a:noFill/>
          </a:ln>
        </p:spPr>
      </p:sp>
      <p:sp>
        <p:nvSpPr>
          <p:cNvPr id="652" name="Google Shape;652;p151"/>
          <p:cNvSpPr>
            <a:spLocks noGrp="1"/>
          </p:cNvSpPr>
          <p:nvPr>
            <p:ph type="pic" idx="3"/>
          </p:nvPr>
        </p:nvSpPr>
        <p:spPr>
          <a:xfrm>
            <a:off x="18539947" y="2542777"/>
            <a:ext cx="4318000" cy="4318001"/>
          </a:xfrm>
          <a:prstGeom prst="rect">
            <a:avLst/>
          </a:prstGeom>
          <a:solidFill>
            <a:srgbClr val="BABEC7"/>
          </a:solidFill>
          <a:ln>
            <a:noFill/>
          </a:ln>
        </p:spPr>
      </p:sp>
      <p:sp>
        <p:nvSpPr>
          <p:cNvPr id="653" name="Google Shape;653;p151"/>
          <p:cNvSpPr>
            <a:spLocks noGrp="1"/>
          </p:cNvSpPr>
          <p:nvPr>
            <p:ph type="pic" idx="4"/>
          </p:nvPr>
        </p:nvSpPr>
        <p:spPr>
          <a:xfrm>
            <a:off x="14221949" y="6861637"/>
            <a:ext cx="4318001" cy="4318001"/>
          </a:xfrm>
          <a:prstGeom prst="rect">
            <a:avLst/>
          </a:prstGeom>
          <a:solidFill>
            <a:srgbClr val="BABEC7"/>
          </a:solidFill>
          <a:ln>
            <a:noFill/>
          </a:ln>
        </p:spPr>
      </p:sp>
      <p:sp>
        <p:nvSpPr>
          <p:cNvPr id="654" name="Google Shape;654;p151"/>
          <p:cNvSpPr>
            <a:spLocks noGrp="1"/>
          </p:cNvSpPr>
          <p:nvPr>
            <p:ph type="pic" idx="5"/>
          </p:nvPr>
        </p:nvSpPr>
        <p:spPr>
          <a:xfrm>
            <a:off x="18539947" y="6861637"/>
            <a:ext cx="4318000" cy="4318001"/>
          </a:xfrm>
          <a:prstGeom prst="rect">
            <a:avLst/>
          </a:prstGeom>
          <a:solidFill>
            <a:srgbClr val="BABEC7"/>
          </a:solidFill>
          <a:ln>
            <a:noFill/>
          </a:ln>
        </p:spPr>
      </p:sp>
      <p:sp>
        <p:nvSpPr>
          <p:cNvPr id="655" name="Google Shape;655;p151"/>
          <p:cNvSpPr txBox="1">
            <a:spLocks noGrp="1"/>
          </p:cNvSpPr>
          <p:nvPr>
            <p:ph type="body" idx="1"/>
          </p:nvPr>
        </p:nvSpPr>
        <p:spPr>
          <a:xfrm>
            <a:off x="1481462" y="2491015"/>
            <a:ext cx="7375309" cy="2344803"/>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2400"/>
              </a:spcBef>
              <a:spcAft>
                <a:spcPts val="0"/>
              </a:spcAft>
              <a:buSzPts val="7000"/>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56" name="Google Shape;656;p151"/>
          <p:cNvSpPr txBox="1">
            <a:spLocks noGrp="1"/>
          </p:cNvSpPr>
          <p:nvPr>
            <p:ph type="body" idx="6"/>
          </p:nvPr>
        </p:nvSpPr>
        <p:spPr>
          <a:xfrm>
            <a:off x="1436412" y="6001124"/>
            <a:ext cx="10415227" cy="2344803"/>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57" name="Google Shape;657;p151"/>
          <p:cNvSpPr txBox="1">
            <a:spLocks noGrp="1"/>
          </p:cNvSpPr>
          <p:nvPr>
            <p:ph type="body" idx="7"/>
          </p:nvPr>
        </p:nvSpPr>
        <p:spPr>
          <a:xfrm>
            <a:off x="7167566" y="10076153"/>
            <a:ext cx="1230431" cy="462622"/>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58" name="Google Shape;658;p151"/>
          <p:cNvSpPr txBox="1">
            <a:spLocks noGrp="1"/>
          </p:cNvSpPr>
          <p:nvPr>
            <p:ph type="body" idx="8"/>
          </p:nvPr>
        </p:nvSpPr>
        <p:spPr>
          <a:xfrm>
            <a:off x="7167566" y="10422148"/>
            <a:ext cx="1689205" cy="625977"/>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59" name="Google Shape;659;p151"/>
          <p:cNvSpPr txBox="1">
            <a:spLocks noGrp="1"/>
          </p:cNvSpPr>
          <p:nvPr>
            <p:ph type="body" idx="9"/>
          </p:nvPr>
        </p:nvSpPr>
        <p:spPr>
          <a:xfrm>
            <a:off x="3272459" y="10076153"/>
            <a:ext cx="1230431" cy="462622"/>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3000"/>
              <a:buFont typeface="Quicksand"/>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60" name="Google Shape;660;p151"/>
          <p:cNvSpPr txBox="1">
            <a:spLocks noGrp="1"/>
          </p:cNvSpPr>
          <p:nvPr>
            <p:ph type="body" idx="13"/>
          </p:nvPr>
        </p:nvSpPr>
        <p:spPr>
          <a:xfrm>
            <a:off x="3272459" y="10422148"/>
            <a:ext cx="1689205" cy="625977"/>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45"/>
                                        </p:tgtEl>
                                        <p:attrNameLst>
                                          <p:attrName>style.visibility</p:attrName>
                                        </p:attrNameLst>
                                      </p:cBhvr>
                                      <p:to>
                                        <p:strVal val="visible"/>
                                      </p:to>
                                    </p:set>
                                    <p:anim calcmode="lin" valueType="num">
                                      <p:cBhvr additive="base">
                                        <p:cTn id="7" dur="750"/>
                                        <p:tgtEl>
                                          <p:spTgt spid="645"/>
                                        </p:tgtEl>
                                        <p:attrNameLst>
                                          <p:attrName>ppt_w</p:attrName>
                                        </p:attrNameLst>
                                      </p:cBhvr>
                                      <p:tavLst>
                                        <p:tav tm="0">
                                          <p:val>
                                            <p:strVal val="0"/>
                                          </p:val>
                                        </p:tav>
                                        <p:tav tm="100000">
                                          <p:val>
                                            <p:strVal val="#ppt_w"/>
                                          </p:val>
                                        </p:tav>
                                      </p:tavLst>
                                    </p:anim>
                                    <p:anim calcmode="lin" valueType="num">
                                      <p:cBhvr additive="base">
                                        <p:cTn id="8" dur="750"/>
                                        <p:tgtEl>
                                          <p:spTgt spid="645"/>
                                        </p:tgtEl>
                                        <p:attrNameLst>
                                          <p:attrName>ppt_h</p:attrName>
                                        </p:attrNameLst>
                                      </p:cBhvr>
                                      <p:tavLst>
                                        <p:tav tm="0">
                                          <p:val>
                                            <p:strVal val="0"/>
                                          </p:val>
                                        </p:tav>
                                        <p:tav tm="100000">
                                          <p:val>
                                            <p:strVal val="#ppt_h"/>
                                          </p:val>
                                        </p:tav>
                                      </p:tavLst>
                                    </p:anim>
                                  </p:childTnLst>
                                </p:cTn>
                              </p:par>
                            </p:childTnLst>
                          </p:cTn>
                        </p:par>
                        <p:par>
                          <p:cTn id="9" fill="hold">
                            <p:stCondLst>
                              <p:cond delay="750"/>
                            </p:stCondLst>
                            <p:childTnLst>
                              <p:par>
                                <p:cTn id="10" presetID="23" presetClass="entr" presetSubtype="16" fill="hold" nodeType="afterEffect">
                                  <p:stCondLst>
                                    <p:cond delay="200"/>
                                  </p:stCondLst>
                                  <p:childTnLst>
                                    <p:set>
                                      <p:cBhvr>
                                        <p:cTn id="11" dur="1" fill="hold">
                                          <p:stCondLst>
                                            <p:cond delay="0"/>
                                          </p:stCondLst>
                                        </p:cTn>
                                        <p:tgtEl>
                                          <p:spTgt spid="648"/>
                                        </p:tgtEl>
                                        <p:attrNameLst>
                                          <p:attrName>style.visibility</p:attrName>
                                        </p:attrNameLst>
                                      </p:cBhvr>
                                      <p:to>
                                        <p:strVal val="visible"/>
                                      </p:to>
                                    </p:set>
                                    <p:anim calcmode="lin" valueType="num">
                                      <p:cBhvr additive="base">
                                        <p:cTn id="12" dur="750"/>
                                        <p:tgtEl>
                                          <p:spTgt spid="648"/>
                                        </p:tgtEl>
                                        <p:attrNameLst>
                                          <p:attrName>ppt_w</p:attrName>
                                        </p:attrNameLst>
                                      </p:cBhvr>
                                      <p:tavLst>
                                        <p:tav tm="0">
                                          <p:val>
                                            <p:strVal val="0"/>
                                          </p:val>
                                        </p:tav>
                                        <p:tav tm="100000">
                                          <p:val>
                                            <p:strVal val="#ppt_w"/>
                                          </p:val>
                                        </p:tav>
                                      </p:tavLst>
                                    </p:anim>
                                    <p:anim calcmode="lin" valueType="num">
                                      <p:cBhvr additive="base">
                                        <p:cTn id="13" dur="750"/>
                                        <p:tgtEl>
                                          <p:spTgt spid="64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Slide" type="title">
  <p:cSld name="TITLE">
    <p:spTree>
      <p:nvGrpSpPr>
        <p:cNvPr id="1" name="Shape 55"/>
        <p:cNvGrpSpPr/>
        <p:nvPr/>
      </p:nvGrpSpPr>
      <p:grpSpPr>
        <a:xfrm>
          <a:off x="0" y="0"/>
          <a:ext cx="0" cy="0"/>
          <a:chOff x="0" y="0"/>
          <a:chExt cx="0" cy="0"/>
        </a:xfrm>
      </p:grpSpPr>
      <p:sp>
        <p:nvSpPr>
          <p:cNvPr id="56" name="Google Shape;56;p101"/>
          <p:cNvSpPr txBox="1">
            <a:spLocks noGrp="1"/>
          </p:cNvSpPr>
          <p:nvPr>
            <p:ph type="sldNum" idx="12"/>
          </p:nvPr>
        </p:nvSpPr>
        <p:spPr>
          <a:xfrm>
            <a:off x="22193250" y="12839103"/>
            <a:ext cx="65834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66_Main Slide">
  <p:cSld name="66_Main Slide">
    <p:spTree>
      <p:nvGrpSpPr>
        <p:cNvPr id="1" name="Shape 661"/>
        <p:cNvGrpSpPr/>
        <p:nvPr/>
      </p:nvGrpSpPr>
      <p:grpSpPr>
        <a:xfrm>
          <a:off x="0" y="0"/>
          <a:ext cx="0" cy="0"/>
          <a:chOff x="0" y="0"/>
          <a:chExt cx="0" cy="0"/>
        </a:xfrm>
      </p:grpSpPr>
      <p:cxnSp>
        <p:nvCxnSpPr>
          <p:cNvPr id="662" name="Google Shape;662;p152"/>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663" name="Google Shape;663;p152"/>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4" name="Google Shape;664;p152"/>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65" name="Google Shape;665;p152"/>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666" name="Google Shape;666;p152"/>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667" name="Google Shape;667;p152"/>
          <p:cNvSpPr>
            <a:spLocks noGrp="1"/>
          </p:cNvSpPr>
          <p:nvPr>
            <p:ph type="pic" idx="2"/>
          </p:nvPr>
        </p:nvSpPr>
        <p:spPr>
          <a:xfrm>
            <a:off x="0" y="2539140"/>
            <a:ext cx="6096000" cy="4318001"/>
          </a:xfrm>
          <a:prstGeom prst="rect">
            <a:avLst/>
          </a:prstGeom>
          <a:solidFill>
            <a:srgbClr val="BABEC7"/>
          </a:solidFill>
          <a:ln>
            <a:noFill/>
          </a:ln>
        </p:spPr>
      </p:sp>
      <p:sp>
        <p:nvSpPr>
          <p:cNvPr id="668" name="Google Shape;668;p152"/>
          <p:cNvSpPr>
            <a:spLocks noGrp="1"/>
          </p:cNvSpPr>
          <p:nvPr>
            <p:ph type="pic" idx="3"/>
          </p:nvPr>
        </p:nvSpPr>
        <p:spPr>
          <a:xfrm>
            <a:off x="6096000" y="6858000"/>
            <a:ext cx="6096000" cy="4318000"/>
          </a:xfrm>
          <a:prstGeom prst="rect">
            <a:avLst/>
          </a:prstGeom>
          <a:solidFill>
            <a:srgbClr val="BABEC7"/>
          </a:solidFill>
          <a:ln>
            <a:noFill/>
          </a:ln>
        </p:spPr>
      </p:sp>
      <p:sp>
        <p:nvSpPr>
          <p:cNvPr id="669" name="Google Shape;669;p152"/>
          <p:cNvSpPr>
            <a:spLocks noGrp="1"/>
          </p:cNvSpPr>
          <p:nvPr>
            <p:ph type="pic" idx="4"/>
          </p:nvPr>
        </p:nvSpPr>
        <p:spPr>
          <a:xfrm>
            <a:off x="12192000" y="2539140"/>
            <a:ext cx="6096000" cy="4318001"/>
          </a:xfrm>
          <a:prstGeom prst="rect">
            <a:avLst/>
          </a:prstGeom>
          <a:solidFill>
            <a:srgbClr val="BABEC7"/>
          </a:solidFill>
          <a:ln>
            <a:noFill/>
          </a:ln>
        </p:spPr>
      </p:sp>
      <p:sp>
        <p:nvSpPr>
          <p:cNvPr id="670" name="Google Shape;670;p152"/>
          <p:cNvSpPr>
            <a:spLocks noGrp="1"/>
          </p:cNvSpPr>
          <p:nvPr>
            <p:ph type="pic" idx="5"/>
          </p:nvPr>
        </p:nvSpPr>
        <p:spPr>
          <a:xfrm>
            <a:off x="18288000" y="6858000"/>
            <a:ext cx="6096000" cy="4318000"/>
          </a:xfrm>
          <a:prstGeom prst="rect">
            <a:avLst/>
          </a:prstGeom>
          <a:solidFill>
            <a:srgbClr val="BABEC7"/>
          </a:solidFill>
          <a:ln>
            <a:noFill/>
          </a:ln>
        </p:spPr>
      </p:sp>
      <p:sp>
        <p:nvSpPr>
          <p:cNvPr id="671" name="Google Shape;671;p152"/>
          <p:cNvSpPr txBox="1">
            <a:spLocks noGrp="1"/>
          </p:cNvSpPr>
          <p:nvPr>
            <p:ph type="body" idx="1"/>
          </p:nvPr>
        </p:nvSpPr>
        <p:spPr>
          <a:xfrm>
            <a:off x="6987046" y="3741483"/>
            <a:ext cx="4294145" cy="551589"/>
          </a:xfrm>
          <a:prstGeom prst="rect">
            <a:avLst/>
          </a:prstGeom>
          <a:noFill/>
          <a:ln>
            <a:noFill/>
          </a:ln>
        </p:spPr>
        <p:txBody>
          <a:bodyPr spcFirstLastPara="1" wrap="square" lIns="0" tIns="45700" rIns="0" bIns="45700" anchor="t" anchorCtr="0">
            <a:normAutofit/>
          </a:bodyPr>
          <a:lstStyle>
            <a:lvl1pPr marL="457200" lvl="0" indent="-228600" algn="ctr">
              <a:lnSpc>
                <a:spcPct val="90000"/>
              </a:lnSpc>
              <a:spcBef>
                <a:spcPts val="2400"/>
              </a:spcBef>
              <a:spcAft>
                <a:spcPts val="0"/>
              </a:spcAft>
              <a:buSzPts val="3000"/>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72" name="Google Shape;672;p152"/>
          <p:cNvSpPr txBox="1">
            <a:spLocks noGrp="1"/>
          </p:cNvSpPr>
          <p:nvPr>
            <p:ph type="body" idx="6"/>
          </p:nvPr>
        </p:nvSpPr>
        <p:spPr>
          <a:xfrm>
            <a:off x="6470309" y="4262084"/>
            <a:ext cx="5327619" cy="1657453"/>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73" name="Google Shape;673;p152"/>
          <p:cNvSpPr txBox="1">
            <a:spLocks noGrp="1"/>
          </p:cNvSpPr>
          <p:nvPr>
            <p:ph type="body" idx="7"/>
          </p:nvPr>
        </p:nvSpPr>
        <p:spPr>
          <a:xfrm>
            <a:off x="886343" y="8021670"/>
            <a:ext cx="4294145" cy="551589"/>
          </a:xfrm>
          <a:prstGeom prst="rect">
            <a:avLst/>
          </a:prstGeom>
          <a:noFill/>
          <a:ln>
            <a:noFill/>
          </a:ln>
        </p:spPr>
        <p:txBody>
          <a:bodyPr spcFirstLastPara="1" wrap="square" lIns="0" tIns="45700" rIns="0" bIns="45700" anchor="t" anchorCtr="0">
            <a:normAutofit/>
          </a:bodyPr>
          <a:lstStyle>
            <a:lvl1pPr marL="457200" lvl="0" indent="-228600" algn="ctr">
              <a:lnSpc>
                <a:spcPct val="90000"/>
              </a:lnSpc>
              <a:spcBef>
                <a:spcPts val="2400"/>
              </a:spcBef>
              <a:spcAft>
                <a:spcPts val="0"/>
              </a:spcAft>
              <a:buSzPts val="3000"/>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74" name="Google Shape;674;p152"/>
          <p:cNvSpPr txBox="1">
            <a:spLocks noGrp="1"/>
          </p:cNvSpPr>
          <p:nvPr>
            <p:ph type="body" idx="8"/>
          </p:nvPr>
        </p:nvSpPr>
        <p:spPr>
          <a:xfrm>
            <a:off x="369606" y="8581181"/>
            <a:ext cx="5327619" cy="1657453"/>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75" name="Google Shape;675;p152"/>
          <p:cNvSpPr txBox="1">
            <a:spLocks noGrp="1"/>
          </p:cNvSpPr>
          <p:nvPr>
            <p:ph type="body" idx="9"/>
          </p:nvPr>
        </p:nvSpPr>
        <p:spPr>
          <a:xfrm>
            <a:off x="13093430" y="8021670"/>
            <a:ext cx="4294145" cy="551589"/>
          </a:xfrm>
          <a:prstGeom prst="rect">
            <a:avLst/>
          </a:prstGeom>
          <a:noFill/>
          <a:ln>
            <a:noFill/>
          </a:ln>
        </p:spPr>
        <p:txBody>
          <a:bodyPr spcFirstLastPara="1" wrap="square" lIns="0" tIns="45700" rIns="0" bIns="45700" anchor="t" anchorCtr="0">
            <a:normAutofit/>
          </a:bodyPr>
          <a:lstStyle>
            <a:lvl1pPr marL="457200" lvl="0" indent="-228600" algn="ctr">
              <a:lnSpc>
                <a:spcPct val="90000"/>
              </a:lnSpc>
              <a:spcBef>
                <a:spcPts val="2400"/>
              </a:spcBef>
              <a:spcAft>
                <a:spcPts val="0"/>
              </a:spcAft>
              <a:buSzPts val="3000"/>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76" name="Google Shape;676;p152"/>
          <p:cNvSpPr txBox="1">
            <a:spLocks noGrp="1"/>
          </p:cNvSpPr>
          <p:nvPr>
            <p:ph type="body" idx="13"/>
          </p:nvPr>
        </p:nvSpPr>
        <p:spPr>
          <a:xfrm>
            <a:off x="12576693" y="8581181"/>
            <a:ext cx="5327619" cy="1657453"/>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77" name="Google Shape;677;p152"/>
          <p:cNvSpPr txBox="1">
            <a:spLocks noGrp="1"/>
          </p:cNvSpPr>
          <p:nvPr>
            <p:ph type="body" idx="14"/>
          </p:nvPr>
        </p:nvSpPr>
        <p:spPr>
          <a:xfrm>
            <a:off x="19179354" y="3741483"/>
            <a:ext cx="4294145" cy="551589"/>
          </a:xfrm>
          <a:prstGeom prst="rect">
            <a:avLst/>
          </a:prstGeom>
          <a:noFill/>
          <a:ln>
            <a:noFill/>
          </a:ln>
        </p:spPr>
        <p:txBody>
          <a:bodyPr spcFirstLastPara="1" wrap="square" lIns="0" tIns="45700" rIns="0" bIns="45700" anchor="t" anchorCtr="0">
            <a:normAutofit/>
          </a:bodyPr>
          <a:lstStyle>
            <a:lvl1pPr marL="457200" lvl="0" indent="-228600" algn="ctr">
              <a:lnSpc>
                <a:spcPct val="90000"/>
              </a:lnSpc>
              <a:spcBef>
                <a:spcPts val="2400"/>
              </a:spcBef>
              <a:spcAft>
                <a:spcPts val="0"/>
              </a:spcAft>
              <a:buSzPts val="3000"/>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78" name="Google Shape;678;p152"/>
          <p:cNvSpPr txBox="1">
            <a:spLocks noGrp="1"/>
          </p:cNvSpPr>
          <p:nvPr>
            <p:ph type="body" idx="15"/>
          </p:nvPr>
        </p:nvSpPr>
        <p:spPr>
          <a:xfrm>
            <a:off x="18662617" y="4262084"/>
            <a:ext cx="5327619" cy="1657453"/>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67_Main Slide">
  <p:cSld name="67_Main Slide">
    <p:spTree>
      <p:nvGrpSpPr>
        <p:cNvPr id="1" name="Shape 679"/>
        <p:cNvGrpSpPr/>
        <p:nvPr/>
      </p:nvGrpSpPr>
      <p:grpSpPr>
        <a:xfrm>
          <a:off x="0" y="0"/>
          <a:ext cx="0" cy="0"/>
          <a:chOff x="0" y="0"/>
          <a:chExt cx="0" cy="0"/>
        </a:xfrm>
      </p:grpSpPr>
      <p:cxnSp>
        <p:nvCxnSpPr>
          <p:cNvPr id="680" name="Google Shape;680;p153"/>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681" name="Google Shape;681;p153"/>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2" name="Google Shape;682;p153"/>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83" name="Google Shape;683;p153"/>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684" name="Google Shape;684;p153"/>
          <p:cNvSpPr>
            <a:spLocks noGrp="1"/>
          </p:cNvSpPr>
          <p:nvPr>
            <p:ph type="pic" idx="2"/>
          </p:nvPr>
        </p:nvSpPr>
        <p:spPr>
          <a:xfrm>
            <a:off x="14221948" y="2539140"/>
            <a:ext cx="8636000" cy="8637720"/>
          </a:xfrm>
          <a:prstGeom prst="rect">
            <a:avLst/>
          </a:prstGeom>
          <a:solidFill>
            <a:srgbClr val="BABEC7"/>
          </a:solidFill>
          <a:ln>
            <a:noFill/>
          </a:ln>
        </p:spPr>
      </p:sp>
      <p:sp>
        <p:nvSpPr>
          <p:cNvPr id="685" name="Google Shape;685;p153"/>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686" name="Google Shape;686;p153"/>
          <p:cNvSpPr/>
          <p:nvPr/>
        </p:nvSpPr>
        <p:spPr>
          <a:xfrm>
            <a:off x="11808948" y="6350859"/>
            <a:ext cx="4826001" cy="4826001"/>
          </a:xfrm>
          <a:prstGeom prst="rect">
            <a:avLst/>
          </a:prstGeom>
          <a:solidFill>
            <a:srgbClr val="2C2E3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7" name="Google Shape;687;p153"/>
          <p:cNvSpPr/>
          <p:nvPr/>
        </p:nvSpPr>
        <p:spPr>
          <a:xfrm>
            <a:off x="1519964" y="11075259"/>
            <a:ext cx="8382001" cy="101601"/>
          </a:xfrm>
          <a:prstGeom prst="rect">
            <a:avLst/>
          </a:prstGeom>
          <a:solidFill>
            <a:srgbClr val="1C1F25">
              <a:alpha val="15294"/>
            </a:srgb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8" name="Google Shape;688;p153"/>
          <p:cNvSpPr/>
          <p:nvPr/>
        </p:nvSpPr>
        <p:spPr>
          <a:xfrm>
            <a:off x="1519964" y="11075259"/>
            <a:ext cx="7620001" cy="101601"/>
          </a:xfrm>
          <a:prstGeom prst="rect">
            <a:avLst/>
          </a:prstGeom>
          <a:solidFill>
            <a:schemeClr val="accent3"/>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9" name="Google Shape;689;p153"/>
          <p:cNvSpPr/>
          <p:nvPr/>
        </p:nvSpPr>
        <p:spPr>
          <a:xfrm>
            <a:off x="1519964" y="9630388"/>
            <a:ext cx="8382001" cy="101601"/>
          </a:xfrm>
          <a:prstGeom prst="rect">
            <a:avLst/>
          </a:prstGeom>
          <a:solidFill>
            <a:srgbClr val="1C1F25">
              <a:alpha val="15294"/>
            </a:srgb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0" name="Google Shape;690;p153"/>
          <p:cNvSpPr/>
          <p:nvPr/>
        </p:nvSpPr>
        <p:spPr>
          <a:xfrm>
            <a:off x="1519964" y="9630388"/>
            <a:ext cx="6985001" cy="101601"/>
          </a:xfrm>
          <a:prstGeom prst="rect">
            <a:avLst/>
          </a:prstGeom>
          <a:solidFill>
            <a:schemeClr val="accent3"/>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1" name="Google Shape;691;p153"/>
          <p:cNvSpPr txBox="1">
            <a:spLocks noGrp="1"/>
          </p:cNvSpPr>
          <p:nvPr>
            <p:ph type="body" idx="1"/>
          </p:nvPr>
        </p:nvSpPr>
        <p:spPr>
          <a:xfrm>
            <a:off x="1497846" y="2481971"/>
            <a:ext cx="6352053" cy="2219371"/>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2C2E3C"/>
              </a:buClr>
              <a:buSzPts val="7000"/>
              <a:buFont typeface="Quicksand"/>
              <a:buNone/>
              <a:defRPr sz="7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92" name="Google Shape;692;p153"/>
          <p:cNvSpPr txBox="1">
            <a:spLocks noGrp="1"/>
          </p:cNvSpPr>
          <p:nvPr>
            <p:ph type="body" idx="3"/>
          </p:nvPr>
        </p:nvSpPr>
        <p:spPr>
          <a:xfrm>
            <a:off x="1497847" y="6007607"/>
            <a:ext cx="8411230" cy="1871158"/>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93" name="Google Shape;693;p153"/>
          <p:cNvSpPr txBox="1">
            <a:spLocks noGrp="1"/>
          </p:cNvSpPr>
          <p:nvPr>
            <p:ph type="body" idx="4"/>
          </p:nvPr>
        </p:nvSpPr>
        <p:spPr>
          <a:xfrm>
            <a:off x="1497846" y="8934236"/>
            <a:ext cx="2429257" cy="606354"/>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94" name="Google Shape;694;p153"/>
          <p:cNvSpPr txBox="1">
            <a:spLocks noGrp="1"/>
          </p:cNvSpPr>
          <p:nvPr>
            <p:ph type="body" idx="5"/>
          </p:nvPr>
        </p:nvSpPr>
        <p:spPr>
          <a:xfrm>
            <a:off x="8858250" y="8927886"/>
            <a:ext cx="1140771" cy="606354"/>
          </a:xfrm>
          <a:prstGeom prst="rect">
            <a:avLst/>
          </a:prstGeom>
          <a:noFill/>
          <a:ln>
            <a:noFill/>
          </a:ln>
        </p:spPr>
        <p:txBody>
          <a:bodyPr spcFirstLastPara="1" wrap="square" lIns="0" tIns="45700" rIns="0" bIns="45700" anchor="t" anchorCtr="0">
            <a:normAutofit/>
          </a:bodyPr>
          <a:lstStyle>
            <a:lvl1pPr marL="457200" marR="0" lvl="0" indent="-228600" algn="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95" name="Google Shape;695;p153"/>
          <p:cNvSpPr txBox="1">
            <a:spLocks noGrp="1"/>
          </p:cNvSpPr>
          <p:nvPr>
            <p:ph type="body" idx="6"/>
          </p:nvPr>
        </p:nvSpPr>
        <p:spPr>
          <a:xfrm>
            <a:off x="1497846" y="10386470"/>
            <a:ext cx="2429257" cy="606354"/>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696" name="Google Shape;696;p153"/>
          <p:cNvSpPr txBox="1">
            <a:spLocks noGrp="1"/>
          </p:cNvSpPr>
          <p:nvPr>
            <p:ph type="body" idx="7"/>
          </p:nvPr>
        </p:nvSpPr>
        <p:spPr>
          <a:xfrm>
            <a:off x="8858250" y="10380120"/>
            <a:ext cx="1140771" cy="606354"/>
          </a:xfrm>
          <a:prstGeom prst="rect">
            <a:avLst/>
          </a:prstGeom>
          <a:noFill/>
          <a:ln>
            <a:noFill/>
          </a:ln>
        </p:spPr>
        <p:txBody>
          <a:bodyPr spcFirstLastPara="1" wrap="square" lIns="0" tIns="45700" rIns="0" bIns="45700" anchor="t" anchorCtr="0">
            <a:normAutofit/>
          </a:bodyPr>
          <a:lstStyle>
            <a:lvl1pPr marL="457200" marR="0" lvl="0" indent="-228600" algn="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0"/>
                                        </p:tgtEl>
                                        <p:attrNameLst>
                                          <p:attrName>style.visibility</p:attrName>
                                        </p:attrNameLst>
                                      </p:cBhvr>
                                      <p:to>
                                        <p:strVal val="visible"/>
                                      </p:to>
                                    </p:set>
                                    <p:animEffect transition="in" filter="fade">
                                      <p:cBhvr>
                                        <p:cTn id="7" dur="1000"/>
                                        <p:tgtEl>
                                          <p:spTgt spid="690"/>
                                        </p:tgtEl>
                                      </p:cBhvr>
                                    </p:animEffect>
                                  </p:child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688"/>
                                        </p:tgtEl>
                                        <p:attrNameLst>
                                          <p:attrName>style.visibility</p:attrName>
                                        </p:attrNameLst>
                                      </p:cBhvr>
                                      <p:to>
                                        <p:strVal val="visible"/>
                                      </p:to>
                                    </p:set>
                                    <p:animEffect transition="in" filter="fade">
                                      <p:cBhvr>
                                        <p:cTn id="11" dur="1000"/>
                                        <p:tgtEl>
                                          <p:spTgt spid="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68_Main Slide">
  <p:cSld name="68_Main Slide">
    <p:spTree>
      <p:nvGrpSpPr>
        <p:cNvPr id="1" name="Shape 697"/>
        <p:cNvGrpSpPr/>
        <p:nvPr/>
      </p:nvGrpSpPr>
      <p:grpSpPr>
        <a:xfrm>
          <a:off x="0" y="0"/>
          <a:ext cx="0" cy="0"/>
          <a:chOff x="0" y="0"/>
          <a:chExt cx="0" cy="0"/>
        </a:xfrm>
      </p:grpSpPr>
      <p:sp>
        <p:nvSpPr>
          <p:cNvPr id="698" name="Google Shape;698;p154"/>
          <p:cNvSpPr txBox="1"/>
          <p:nvPr/>
        </p:nvSpPr>
        <p:spPr>
          <a:xfrm>
            <a:off x="1519965" y="656100"/>
            <a:ext cx="992836" cy="35560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b="1">
                <a:solidFill>
                  <a:srgbClr val="2C2E3C"/>
                </a:solidFill>
                <a:latin typeface="Quicksand"/>
                <a:ea typeface="Quicksand"/>
                <a:cs typeface="Quicksand"/>
                <a:sym typeface="Quicksand"/>
              </a:rPr>
              <a:t>BeMind</a:t>
            </a:r>
            <a:endParaRPr/>
          </a:p>
        </p:txBody>
      </p:sp>
      <p:cxnSp>
        <p:nvCxnSpPr>
          <p:cNvPr id="699" name="Google Shape;699;p154"/>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700" name="Google Shape;700;p154"/>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1" name="Google Shape;701;p154"/>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702" name="Google Shape;702;p154"/>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703" name="Google Shape;703;p154"/>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704" name="Google Shape;704;p154"/>
          <p:cNvSpPr>
            <a:spLocks noGrp="1"/>
          </p:cNvSpPr>
          <p:nvPr>
            <p:ph type="pic" idx="2"/>
          </p:nvPr>
        </p:nvSpPr>
        <p:spPr>
          <a:xfrm>
            <a:off x="0" y="0"/>
            <a:ext cx="10071159" cy="13716001"/>
          </a:xfrm>
          <a:prstGeom prst="rect">
            <a:avLst/>
          </a:prstGeom>
          <a:solidFill>
            <a:srgbClr val="BABEC7"/>
          </a:solidFill>
          <a:ln>
            <a:noFill/>
          </a:ln>
        </p:spPr>
      </p:sp>
      <p:sp>
        <p:nvSpPr>
          <p:cNvPr id="705" name="Google Shape;705;p154"/>
          <p:cNvSpPr txBox="1">
            <a:spLocks noGrp="1"/>
          </p:cNvSpPr>
          <p:nvPr>
            <p:ph type="body" idx="1"/>
          </p:nvPr>
        </p:nvSpPr>
        <p:spPr>
          <a:xfrm>
            <a:off x="-1" y="-2"/>
            <a:ext cx="10071143" cy="13716002"/>
          </a:xfrm>
          <a:prstGeom prst="rect">
            <a:avLst/>
          </a:prstGeom>
          <a:solidFill>
            <a:srgbClr val="1C1F25">
              <a:alpha val="74901"/>
            </a:srgbClr>
          </a:solid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SzPts val="2200"/>
              <a:buFont typeface="Quicksand"/>
              <a:buNone/>
              <a:defRPr sz="2200" b="0" i="0" u="none" strike="noStrike" cap="none">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cxnSp>
        <p:nvCxnSpPr>
          <p:cNvPr id="706" name="Google Shape;706;p154"/>
          <p:cNvCxnSpPr/>
          <p:nvPr/>
        </p:nvCxnSpPr>
        <p:spPr>
          <a:xfrm rot="10800000">
            <a:off x="1526316" y="-1"/>
            <a:ext cx="0" cy="522817"/>
          </a:xfrm>
          <a:prstGeom prst="straightConnector1">
            <a:avLst/>
          </a:prstGeom>
          <a:noFill/>
          <a:ln w="12700" cap="flat" cmpd="sng">
            <a:solidFill>
              <a:srgbClr val="F7F9FF"/>
            </a:solidFill>
            <a:prstDash val="solid"/>
            <a:miter lim="400000"/>
            <a:headEnd type="none" w="sm" len="sm"/>
            <a:tailEnd type="none" w="sm" len="sm"/>
          </a:ln>
        </p:spPr>
      </p:cxnSp>
      <p:sp>
        <p:nvSpPr>
          <p:cNvPr id="707" name="Google Shape;707;p154"/>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F7F9FF"/>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8" name="Google Shape;708;p154"/>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F7F9FF"/>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709" name="Google Shape;709;p154"/>
          <p:cNvCxnSpPr/>
          <p:nvPr/>
        </p:nvCxnSpPr>
        <p:spPr>
          <a:xfrm>
            <a:off x="11652598" y="6827639"/>
            <a:ext cx="11211702" cy="1"/>
          </a:xfrm>
          <a:prstGeom prst="straightConnector1">
            <a:avLst/>
          </a:prstGeom>
          <a:noFill/>
          <a:ln w="12700" cap="flat" cmpd="sng">
            <a:solidFill>
              <a:srgbClr val="C8CBD1"/>
            </a:solidFill>
            <a:prstDash val="dashDot"/>
            <a:miter lim="400000"/>
            <a:headEnd type="none" w="sm" len="sm"/>
            <a:tailEnd type="none" w="sm" len="sm"/>
          </a:ln>
        </p:spPr>
      </p:cxnSp>
      <p:cxnSp>
        <p:nvCxnSpPr>
          <p:cNvPr id="710" name="Google Shape;710;p154"/>
          <p:cNvCxnSpPr/>
          <p:nvPr/>
        </p:nvCxnSpPr>
        <p:spPr>
          <a:xfrm flipH="1">
            <a:off x="17258449" y="2539139"/>
            <a:ext cx="1" cy="8637721"/>
          </a:xfrm>
          <a:prstGeom prst="straightConnector1">
            <a:avLst/>
          </a:prstGeom>
          <a:noFill/>
          <a:ln w="12700" cap="flat" cmpd="sng">
            <a:solidFill>
              <a:srgbClr val="C8CBD1"/>
            </a:solidFill>
            <a:prstDash val="dashDot"/>
            <a:miter lim="400000"/>
            <a:headEnd type="none" w="sm" len="sm"/>
            <a:tailEnd type="none" w="sm" len="sm"/>
          </a:ln>
        </p:spPr>
      </p:cxnSp>
      <p:sp>
        <p:nvSpPr>
          <p:cNvPr id="711" name="Google Shape;711;p154"/>
          <p:cNvSpPr txBox="1">
            <a:spLocks noGrp="1"/>
          </p:cNvSpPr>
          <p:nvPr>
            <p:ph type="body" idx="3"/>
          </p:nvPr>
        </p:nvSpPr>
        <p:spPr>
          <a:xfrm>
            <a:off x="18426487" y="3815908"/>
            <a:ext cx="3949810" cy="551589"/>
          </a:xfrm>
          <a:prstGeom prst="rect">
            <a:avLst/>
          </a:prstGeom>
          <a:noFill/>
          <a:ln>
            <a:noFill/>
          </a:ln>
        </p:spPr>
        <p:txBody>
          <a:bodyPr spcFirstLastPara="1" wrap="square" lIns="0" tIns="45700" rIns="0" bIns="45700" anchor="t" anchorCtr="0">
            <a:normAutofit/>
          </a:bodyPr>
          <a:lstStyle>
            <a:lvl1pPr marL="457200" lvl="0" indent="-228600" algn="ctr">
              <a:lnSpc>
                <a:spcPct val="90000"/>
              </a:lnSpc>
              <a:spcBef>
                <a:spcPts val="2400"/>
              </a:spcBef>
              <a:spcAft>
                <a:spcPts val="0"/>
              </a:spcAft>
              <a:buSzPts val="3000"/>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12" name="Google Shape;712;p154"/>
          <p:cNvSpPr txBox="1">
            <a:spLocks noGrp="1"/>
          </p:cNvSpPr>
          <p:nvPr>
            <p:ph type="body" idx="4"/>
          </p:nvPr>
        </p:nvSpPr>
        <p:spPr>
          <a:xfrm>
            <a:off x="17951185" y="4336509"/>
            <a:ext cx="4900414" cy="1657453"/>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13" name="Google Shape;713;p154"/>
          <p:cNvSpPr txBox="1">
            <a:spLocks noGrp="1"/>
          </p:cNvSpPr>
          <p:nvPr>
            <p:ph type="body" idx="5"/>
          </p:nvPr>
        </p:nvSpPr>
        <p:spPr>
          <a:xfrm>
            <a:off x="12140602" y="3815908"/>
            <a:ext cx="3949810" cy="551589"/>
          </a:xfrm>
          <a:prstGeom prst="rect">
            <a:avLst/>
          </a:prstGeom>
          <a:noFill/>
          <a:ln>
            <a:noFill/>
          </a:ln>
        </p:spPr>
        <p:txBody>
          <a:bodyPr spcFirstLastPara="1" wrap="square" lIns="0" tIns="45700" rIns="0" bIns="45700" anchor="t" anchorCtr="0">
            <a:normAutofit/>
          </a:bodyPr>
          <a:lstStyle>
            <a:lvl1pPr marL="457200" lvl="0" indent="-228600" algn="ctr">
              <a:lnSpc>
                <a:spcPct val="90000"/>
              </a:lnSpc>
              <a:spcBef>
                <a:spcPts val="2400"/>
              </a:spcBef>
              <a:spcAft>
                <a:spcPts val="0"/>
              </a:spcAft>
              <a:buSzPts val="3000"/>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14" name="Google Shape;714;p154"/>
          <p:cNvSpPr txBox="1">
            <a:spLocks noGrp="1"/>
          </p:cNvSpPr>
          <p:nvPr>
            <p:ph type="body" idx="6"/>
          </p:nvPr>
        </p:nvSpPr>
        <p:spPr>
          <a:xfrm>
            <a:off x="11665300" y="4336509"/>
            <a:ext cx="4900414" cy="1657453"/>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15" name="Google Shape;715;p154"/>
          <p:cNvSpPr txBox="1">
            <a:spLocks noGrp="1"/>
          </p:cNvSpPr>
          <p:nvPr>
            <p:ph type="body" idx="7"/>
          </p:nvPr>
        </p:nvSpPr>
        <p:spPr>
          <a:xfrm>
            <a:off x="18439188" y="9147749"/>
            <a:ext cx="3949810" cy="551589"/>
          </a:xfrm>
          <a:prstGeom prst="rect">
            <a:avLst/>
          </a:prstGeom>
          <a:noFill/>
          <a:ln>
            <a:noFill/>
          </a:ln>
        </p:spPr>
        <p:txBody>
          <a:bodyPr spcFirstLastPara="1" wrap="square" lIns="0" tIns="45700" rIns="0" bIns="45700" anchor="t" anchorCtr="0">
            <a:normAutofit/>
          </a:bodyPr>
          <a:lstStyle>
            <a:lvl1pPr marL="457200" lvl="0" indent="-228600" algn="ctr">
              <a:lnSpc>
                <a:spcPct val="90000"/>
              </a:lnSpc>
              <a:spcBef>
                <a:spcPts val="2400"/>
              </a:spcBef>
              <a:spcAft>
                <a:spcPts val="0"/>
              </a:spcAft>
              <a:buSzPts val="3000"/>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16" name="Google Shape;716;p154"/>
          <p:cNvSpPr txBox="1">
            <a:spLocks noGrp="1"/>
          </p:cNvSpPr>
          <p:nvPr>
            <p:ph type="body" idx="8"/>
          </p:nvPr>
        </p:nvSpPr>
        <p:spPr>
          <a:xfrm>
            <a:off x="17963886" y="9668350"/>
            <a:ext cx="4900414" cy="1657453"/>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17" name="Google Shape;717;p154"/>
          <p:cNvSpPr txBox="1">
            <a:spLocks noGrp="1"/>
          </p:cNvSpPr>
          <p:nvPr>
            <p:ph type="body" idx="9"/>
          </p:nvPr>
        </p:nvSpPr>
        <p:spPr>
          <a:xfrm>
            <a:off x="12153303" y="9147749"/>
            <a:ext cx="3949810" cy="551589"/>
          </a:xfrm>
          <a:prstGeom prst="rect">
            <a:avLst/>
          </a:prstGeom>
          <a:noFill/>
          <a:ln>
            <a:noFill/>
          </a:ln>
        </p:spPr>
        <p:txBody>
          <a:bodyPr spcFirstLastPara="1" wrap="square" lIns="0" tIns="45700" rIns="0" bIns="45700" anchor="t" anchorCtr="0">
            <a:normAutofit/>
          </a:bodyPr>
          <a:lstStyle>
            <a:lvl1pPr marL="457200" lvl="0" indent="-228600" algn="ctr">
              <a:lnSpc>
                <a:spcPct val="90000"/>
              </a:lnSpc>
              <a:spcBef>
                <a:spcPts val="2400"/>
              </a:spcBef>
              <a:spcAft>
                <a:spcPts val="0"/>
              </a:spcAft>
              <a:buSzPts val="3000"/>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18" name="Google Shape;718;p154"/>
          <p:cNvSpPr txBox="1">
            <a:spLocks noGrp="1"/>
          </p:cNvSpPr>
          <p:nvPr>
            <p:ph type="body" idx="13"/>
          </p:nvPr>
        </p:nvSpPr>
        <p:spPr>
          <a:xfrm>
            <a:off x="11678001" y="9668350"/>
            <a:ext cx="4900414" cy="1657453"/>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19" name="Google Shape;719;p154"/>
          <p:cNvSpPr txBox="1">
            <a:spLocks noGrp="1"/>
          </p:cNvSpPr>
          <p:nvPr>
            <p:ph type="body" idx="14"/>
          </p:nvPr>
        </p:nvSpPr>
        <p:spPr>
          <a:xfrm>
            <a:off x="1455486" y="2495107"/>
            <a:ext cx="6896733" cy="2278539"/>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F7F9FF"/>
              </a:buClr>
              <a:buSzPts val="7000"/>
              <a:buFont typeface="Quicksand"/>
              <a:buNone/>
              <a:defRPr sz="70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20" name="Google Shape;720;p154"/>
          <p:cNvSpPr txBox="1">
            <a:spLocks noGrp="1"/>
          </p:cNvSpPr>
          <p:nvPr>
            <p:ph type="body" idx="15"/>
          </p:nvPr>
        </p:nvSpPr>
        <p:spPr>
          <a:xfrm>
            <a:off x="1455486" y="6004863"/>
            <a:ext cx="7095708" cy="2100725"/>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F7F9FF"/>
              </a:buClr>
              <a:buSzPts val="2200"/>
              <a:buFont typeface="Quicksand"/>
              <a:buNone/>
              <a:defRPr sz="2200" b="0"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21" name="Google Shape;721;p154"/>
          <p:cNvSpPr txBox="1">
            <a:spLocks noGrp="1"/>
          </p:cNvSpPr>
          <p:nvPr>
            <p:ph type="body" idx="16"/>
          </p:nvPr>
        </p:nvSpPr>
        <p:spPr>
          <a:xfrm>
            <a:off x="1125269" y="9661268"/>
            <a:ext cx="1519999" cy="1001481"/>
          </a:xfrm>
          <a:prstGeom prst="rect">
            <a:avLst/>
          </a:prstGeom>
          <a:noFill/>
          <a:ln>
            <a:noFill/>
          </a:ln>
        </p:spPr>
        <p:txBody>
          <a:bodyPr spcFirstLastPara="1" wrap="square" lIns="0" tIns="45700" rIns="0" bIns="45700" anchor="t" anchorCtr="0">
            <a:normAutofit/>
          </a:bodyPr>
          <a:lstStyle>
            <a:lvl1pPr marL="457200" marR="0" lvl="0" indent="-228600" algn="r">
              <a:lnSpc>
                <a:spcPct val="100000"/>
              </a:lnSpc>
              <a:spcBef>
                <a:spcPts val="0"/>
              </a:spcBef>
              <a:spcAft>
                <a:spcPts val="0"/>
              </a:spcAft>
              <a:buClr>
                <a:srgbClr val="F7F9FF"/>
              </a:buClr>
              <a:buSzPts val="7000"/>
              <a:buFont typeface="Quicksand"/>
              <a:buNone/>
              <a:defRPr sz="70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22" name="Google Shape;722;p154"/>
          <p:cNvSpPr txBox="1">
            <a:spLocks noGrp="1"/>
          </p:cNvSpPr>
          <p:nvPr>
            <p:ph type="body" idx="17"/>
          </p:nvPr>
        </p:nvSpPr>
        <p:spPr>
          <a:xfrm>
            <a:off x="2458279" y="10246226"/>
            <a:ext cx="677558" cy="392233"/>
          </a:xfrm>
          <a:prstGeom prst="rect">
            <a:avLst/>
          </a:prstGeom>
          <a:noFill/>
          <a:ln>
            <a:noFill/>
          </a:ln>
        </p:spPr>
        <p:txBody>
          <a:bodyPr spcFirstLastPara="1" wrap="square" lIns="0" tIns="45700" rIns="0" bIns="45700" anchor="t" anchorCtr="0">
            <a:normAutofit/>
          </a:bodyPr>
          <a:lstStyle>
            <a:lvl1pPr marL="457200" marR="0" lvl="0" indent="-228600" algn="l">
              <a:lnSpc>
                <a:spcPct val="100000"/>
              </a:lnSpc>
              <a:spcBef>
                <a:spcPts val="0"/>
              </a:spcBef>
              <a:spcAft>
                <a:spcPts val="0"/>
              </a:spcAft>
              <a:buClr>
                <a:srgbClr val="F7F9FF"/>
              </a:buClr>
              <a:buSzPts val="2200"/>
              <a:buFont typeface="Quicksand"/>
              <a:buNone/>
              <a:defRPr sz="22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23" name="Google Shape;723;p154"/>
          <p:cNvSpPr txBox="1">
            <a:spLocks noGrp="1"/>
          </p:cNvSpPr>
          <p:nvPr>
            <p:ph type="body" idx="18"/>
          </p:nvPr>
        </p:nvSpPr>
        <p:spPr>
          <a:xfrm>
            <a:off x="1416986" y="10618356"/>
            <a:ext cx="3530399" cy="584876"/>
          </a:xfrm>
          <a:prstGeom prst="rect">
            <a:avLst/>
          </a:prstGeom>
          <a:noFill/>
          <a:ln>
            <a:noFill/>
          </a:ln>
        </p:spPr>
        <p:txBody>
          <a:bodyPr spcFirstLastPara="1" wrap="square" lIns="0" tIns="45700" rIns="0" bIns="45700" anchor="t" anchorCtr="0">
            <a:normAutofit/>
          </a:bodyPr>
          <a:lstStyle>
            <a:lvl1pPr marL="457200" marR="0" lvl="0" indent="-228600" algn="l">
              <a:lnSpc>
                <a:spcPct val="150000"/>
              </a:lnSpc>
              <a:spcBef>
                <a:spcPts val="0"/>
              </a:spcBef>
              <a:spcAft>
                <a:spcPts val="0"/>
              </a:spcAft>
              <a:buClr>
                <a:srgbClr val="F7F9FF"/>
              </a:buClr>
              <a:buSzPts val="2200"/>
              <a:buFont typeface="Quicksand"/>
              <a:buNone/>
              <a:defRPr sz="2200" b="0"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69_Main Slide">
  <p:cSld name="69_Main Slide">
    <p:spTree>
      <p:nvGrpSpPr>
        <p:cNvPr id="1" name="Shape 724"/>
        <p:cNvGrpSpPr/>
        <p:nvPr/>
      </p:nvGrpSpPr>
      <p:grpSpPr>
        <a:xfrm>
          <a:off x="0" y="0"/>
          <a:ext cx="0" cy="0"/>
          <a:chOff x="0" y="0"/>
          <a:chExt cx="0" cy="0"/>
        </a:xfrm>
      </p:grpSpPr>
      <p:sp>
        <p:nvSpPr>
          <p:cNvPr id="725" name="Google Shape;725;p155"/>
          <p:cNvSpPr txBox="1"/>
          <p:nvPr/>
        </p:nvSpPr>
        <p:spPr>
          <a:xfrm>
            <a:off x="1519965" y="656100"/>
            <a:ext cx="992836" cy="35560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b="1">
                <a:solidFill>
                  <a:srgbClr val="2C2E3C"/>
                </a:solidFill>
                <a:latin typeface="Quicksand"/>
                <a:ea typeface="Quicksand"/>
                <a:cs typeface="Quicksand"/>
                <a:sym typeface="Quicksand"/>
              </a:rPr>
              <a:t>BeMind</a:t>
            </a:r>
            <a:endParaRPr/>
          </a:p>
        </p:txBody>
      </p:sp>
      <p:cxnSp>
        <p:nvCxnSpPr>
          <p:cNvPr id="726" name="Google Shape;726;p155"/>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727" name="Google Shape;727;p155"/>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8" name="Google Shape;728;p155"/>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729" name="Google Shape;729;p155"/>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730" name="Google Shape;730;p155"/>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731" name="Google Shape;731;p155"/>
          <p:cNvSpPr>
            <a:spLocks noGrp="1"/>
          </p:cNvSpPr>
          <p:nvPr>
            <p:ph type="pic" idx="2"/>
          </p:nvPr>
        </p:nvSpPr>
        <p:spPr>
          <a:xfrm>
            <a:off x="0" y="0"/>
            <a:ext cx="24384000" cy="6350000"/>
          </a:xfrm>
          <a:prstGeom prst="rect">
            <a:avLst/>
          </a:prstGeom>
          <a:solidFill>
            <a:srgbClr val="BABEC7"/>
          </a:solidFill>
          <a:ln>
            <a:noFill/>
          </a:ln>
        </p:spPr>
      </p:sp>
      <p:sp>
        <p:nvSpPr>
          <p:cNvPr id="732" name="Google Shape;732;p155"/>
          <p:cNvSpPr txBox="1">
            <a:spLocks noGrp="1"/>
          </p:cNvSpPr>
          <p:nvPr>
            <p:ph type="body" idx="1"/>
          </p:nvPr>
        </p:nvSpPr>
        <p:spPr>
          <a:xfrm>
            <a:off x="-1" y="-2"/>
            <a:ext cx="24384001" cy="6404283"/>
          </a:xfrm>
          <a:prstGeom prst="rect">
            <a:avLst/>
          </a:prstGeom>
          <a:solidFill>
            <a:srgbClr val="1C1F25">
              <a:alpha val="74901"/>
            </a:srgbClr>
          </a:solid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SzPts val="2200"/>
              <a:buFont typeface="Quicksand"/>
              <a:buNone/>
              <a:defRPr sz="2200" b="0" i="0" u="none" strike="noStrike" cap="none">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33" name="Google Shape;733;p155"/>
          <p:cNvSpPr txBox="1"/>
          <p:nvPr/>
        </p:nvSpPr>
        <p:spPr>
          <a:xfrm>
            <a:off x="7442072" y="2539140"/>
            <a:ext cx="8803133" cy="223520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500" b="1">
                <a:solidFill>
                  <a:srgbClr val="F7F9FF"/>
                </a:solidFill>
                <a:latin typeface="Quicksand"/>
                <a:ea typeface="Quicksand"/>
                <a:cs typeface="Quicksand"/>
                <a:sym typeface="Quicksand"/>
              </a:rPr>
              <a:t>There are no secrets to success. It is the </a:t>
            </a:r>
            <a:endParaRPr/>
          </a:p>
          <a:p>
            <a:pPr marL="0" marR="0" lvl="0" indent="0" algn="l" rtl="0">
              <a:lnSpc>
                <a:spcPct val="150000"/>
              </a:lnSpc>
              <a:spcBef>
                <a:spcPts val="0"/>
              </a:spcBef>
              <a:spcAft>
                <a:spcPts val="0"/>
              </a:spcAft>
              <a:buNone/>
            </a:pPr>
            <a:r>
              <a:rPr lang="en-US" sz="3500" b="1">
                <a:solidFill>
                  <a:srgbClr val="F7F9FF"/>
                </a:solidFill>
                <a:latin typeface="Quicksand"/>
                <a:ea typeface="Quicksand"/>
                <a:cs typeface="Quicksand"/>
                <a:sym typeface="Quicksand"/>
              </a:rPr>
              <a:t>result of preparation, hard work, </a:t>
            </a:r>
            <a:endParaRPr/>
          </a:p>
          <a:p>
            <a:pPr marL="0" marR="0" lvl="0" indent="0" algn="l" rtl="0">
              <a:lnSpc>
                <a:spcPct val="150000"/>
              </a:lnSpc>
              <a:spcBef>
                <a:spcPts val="0"/>
              </a:spcBef>
              <a:spcAft>
                <a:spcPts val="0"/>
              </a:spcAft>
              <a:buNone/>
            </a:pPr>
            <a:r>
              <a:rPr lang="en-US" sz="3500" b="1">
                <a:solidFill>
                  <a:srgbClr val="F7F9FF"/>
                </a:solidFill>
                <a:latin typeface="Quicksand"/>
                <a:ea typeface="Quicksand"/>
                <a:cs typeface="Quicksand"/>
                <a:sym typeface="Quicksand"/>
              </a:rPr>
              <a:t>and learning from failure.</a:t>
            </a:r>
            <a:endParaRPr/>
          </a:p>
        </p:txBody>
      </p:sp>
      <p:cxnSp>
        <p:nvCxnSpPr>
          <p:cNvPr id="734" name="Google Shape;734;p155"/>
          <p:cNvCxnSpPr/>
          <p:nvPr/>
        </p:nvCxnSpPr>
        <p:spPr>
          <a:xfrm rot="10800000">
            <a:off x="1526316" y="-1"/>
            <a:ext cx="0" cy="512233"/>
          </a:xfrm>
          <a:prstGeom prst="straightConnector1">
            <a:avLst/>
          </a:prstGeom>
          <a:noFill/>
          <a:ln w="12700" cap="flat" cmpd="sng">
            <a:solidFill>
              <a:srgbClr val="F7F9FF"/>
            </a:solidFill>
            <a:prstDash val="solid"/>
            <a:miter lim="400000"/>
            <a:headEnd type="none" w="sm" len="sm"/>
            <a:tailEnd type="none" w="sm" len="sm"/>
          </a:ln>
        </p:spPr>
      </p:cxnSp>
      <p:cxnSp>
        <p:nvCxnSpPr>
          <p:cNvPr id="735" name="Google Shape;735;p155"/>
          <p:cNvCxnSpPr/>
          <p:nvPr/>
        </p:nvCxnSpPr>
        <p:spPr>
          <a:xfrm>
            <a:off x="17921805" y="7782362"/>
            <a:ext cx="1" cy="3403626"/>
          </a:xfrm>
          <a:prstGeom prst="straightConnector1">
            <a:avLst/>
          </a:prstGeom>
          <a:noFill/>
          <a:ln w="25400" cap="flat" cmpd="sng">
            <a:solidFill>
              <a:srgbClr val="C8CBD1"/>
            </a:solidFill>
            <a:prstDash val="dashDot"/>
            <a:miter lim="400000"/>
            <a:headEnd type="none" w="sm" len="sm"/>
            <a:tailEnd type="none" w="sm" len="sm"/>
          </a:ln>
        </p:spPr>
      </p:cxnSp>
      <p:cxnSp>
        <p:nvCxnSpPr>
          <p:cNvPr id="736" name="Google Shape;736;p155"/>
          <p:cNvCxnSpPr/>
          <p:nvPr/>
        </p:nvCxnSpPr>
        <p:spPr>
          <a:xfrm>
            <a:off x="12185650" y="7776012"/>
            <a:ext cx="0" cy="3403626"/>
          </a:xfrm>
          <a:prstGeom prst="straightConnector1">
            <a:avLst/>
          </a:prstGeom>
          <a:noFill/>
          <a:ln w="25400" cap="flat" cmpd="sng">
            <a:solidFill>
              <a:srgbClr val="C8CBD1"/>
            </a:solidFill>
            <a:prstDash val="dashDot"/>
            <a:miter lim="400000"/>
            <a:headEnd type="none" w="sm" len="sm"/>
            <a:tailEnd type="none" w="sm" len="sm"/>
          </a:ln>
        </p:spPr>
      </p:cxnSp>
      <p:cxnSp>
        <p:nvCxnSpPr>
          <p:cNvPr id="737" name="Google Shape;737;p155"/>
          <p:cNvCxnSpPr/>
          <p:nvPr/>
        </p:nvCxnSpPr>
        <p:spPr>
          <a:xfrm flipH="1">
            <a:off x="6456108" y="7782362"/>
            <a:ext cx="1" cy="3403626"/>
          </a:xfrm>
          <a:prstGeom prst="straightConnector1">
            <a:avLst/>
          </a:prstGeom>
          <a:noFill/>
          <a:ln w="25400" cap="flat" cmpd="sng">
            <a:solidFill>
              <a:srgbClr val="C8CBD1"/>
            </a:solidFill>
            <a:prstDash val="dashDot"/>
            <a:miter lim="400000"/>
            <a:headEnd type="none" w="sm" len="sm"/>
            <a:tailEnd type="none" w="sm" len="sm"/>
          </a:ln>
        </p:spPr>
      </p:cxnSp>
      <p:sp>
        <p:nvSpPr>
          <p:cNvPr id="738" name="Google Shape;738;p155"/>
          <p:cNvSpPr txBox="1">
            <a:spLocks noGrp="1"/>
          </p:cNvSpPr>
          <p:nvPr>
            <p:ph type="body" idx="3"/>
          </p:nvPr>
        </p:nvSpPr>
        <p:spPr>
          <a:xfrm>
            <a:off x="18921110" y="9152794"/>
            <a:ext cx="3555495" cy="551589"/>
          </a:xfrm>
          <a:prstGeom prst="rect">
            <a:avLst/>
          </a:prstGeom>
          <a:noFill/>
          <a:ln>
            <a:noFill/>
          </a:ln>
        </p:spPr>
        <p:txBody>
          <a:bodyPr spcFirstLastPara="1" wrap="square" lIns="0" tIns="45700" rIns="0" bIns="45700" anchor="t" anchorCtr="0">
            <a:normAutofit/>
          </a:bodyPr>
          <a:lstStyle>
            <a:lvl1pPr marL="457200" lvl="0" indent="-228600" algn="ctr">
              <a:lnSpc>
                <a:spcPct val="90000"/>
              </a:lnSpc>
              <a:spcBef>
                <a:spcPts val="2400"/>
              </a:spcBef>
              <a:spcAft>
                <a:spcPts val="0"/>
              </a:spcAft>
              <a:buSzPts val="3000"/>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39" name="Google Shape;739;p155"/>
          <p:cNvSpPr txBox="1">
            <a:spLocks noGrp="1"/>
          </p:cNvSpPr>
          <p:nvPr>
            <p:ph type="body" idx="4"/>
          </p:nvPr>
        </p:nvSpPr>
        <p:spPr>
          <a:xfrm>
            <a:off x="18540708" y="9673395"/>
            <a:ext cx="4411199" cy="1657453"/>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40" name="Google Shape;740;p155"/>
          <p:cNvSpPr txBox="1">
            <a:spLocks noGrp="1"/>
          </p:cNvSpPr>
          <p:nvPr>
            <p:ph type="body" idx="5"/>
          </p:nvPr>
        </p:nvSpPr>
        <p:spPr>
          <a:xfrm>
            <a:off x="13156250" y="9152794"/>
            <a:ext cx="3555495" cy="551589"/>
          </a:xfrm>
          <a:prstGeom prst="rect">
            <a:avLst/>
          </a:prstGeom>
          <a:noFill/>
          <a:ln>
            <a:noFill/>
          </a:ln>
        </p:spPr>
        <p:txBody>
          <a:bodyPr spcFirstLastPara="1" wrap="square" lIns="0" tIns="45700" rIns="0" bIns="45700" anchor="t" anchorCtr="0">
            <a:normAutofit/>
          </a:bodyPr>
          <a:lstStyle>
            <a:lvl1pPr marL="457200" lvl="0" indent="-228600" algn="ctr">
              <a:lnSpc>
                <a:spcPct val="90000"/>
              </a:lnSpc>
              <a:spcBef>
                <a:spcPts val="2400"/>
              </a:spcBef>
              <a:spcAft>
                <a:spcPts val="0"/>
              </a:spcAft>
              <a:buSzPts val="3000"/>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41" name="Google Shape;741;p155"/>
          <p:cNvSpPr txBox="1">
            <a:spLocks noGrp="1"/>
          </p:cNvSpPr>
          <p:nvPr>
            <p:ph type="body" idx="6"/>
          </p:nvPr>
        </p:nvSpPr>
        <p:spPr>
          <a:xfrm>
            <a:off x="12775848" y="9673395"/>
            <a:ext cx="4411199" cy="1657453"/>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42" name="Google Shape;742;p155"/>
          <p:cNvSpPr txBox="1">
            <a:spLocks noGrp="1"/>
          </p:cNvSpPr>
          <p:nvPr>
            <p:ph type="body" idx="7"/>
          </p:nvPr>
        </p:nvSpPr>
        <p:spPr>
          <a:xfrm>
            <a:off x="7467590" y="9152794"/>
            <a:ext cx="3555495" cy="551589"/>
          </a:xfrm>
          <a:prstGeom prst="rect">
            <a:avLst/>
          </a:prstGeom>
          <a:noFill/>
          <a:ln>
            <a:noFill/>
          </a:ln>
        </p:spPr>
        <p:txBody>
          <a:bodyPr spcFirstLastPara="1" wrap="square" lIns="0" tIns="45700" rIns="0" bIns="45700" anchor="t" anchorCtr="0">
            <a:normAutofit/>
          </a:bodyPr>
          <a:lstStyle>
            <a:lvl1pPr marL="457200" lvl="0" indent="-228600" algn="ctr">
              <a:lnSpc>
                <a:spcPct val="90000"/>
              </a:lnSpc>
              <a:spcBef>
                <a:spcPts val="2400"/>
              </a:spcBef>
              <a:spcAft>
                <a:spcPts val="0"/>
              </a:spcAft>
              <a:buSzPts val="3000"/>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43" name="Google Shape;743;p155"/>
          <p:cNvSpPr txBox="1">
            <a:spLocks noGrp="1"/>
          </p:cNvSpPr>
          <p:nvPr>
            <p:ph type="body" idx="8"/>
          </p:nvPr>
        </p:nvSpPr>
        <p:spPr>
          <a:xfrm>
            <a:off x="7087188" y="9673395"/>
            <a:ext cx="4411199" cy="1657453"/>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44" name="Google Shape;744;p155"/>
          <p:cNvSpPr txBox="1">
            <a:spLocks noGrp="1"/>
          </p:cNvSpPr>
          <p:nvPr>
            <p:ph type="body" idx="9"/>
          </p:nvPr>
        </p:nvSpPr>
        <p:spPr>
          <a:xfrm>
            <a:off x="1728130" y="9152794"/>
            <a:ext cx="3555495" cy="551589"/>
          </a:xfrm>
          <a:prstGeom prst="rect">
            <a:avLst/>
          </a:prstGeom>
          <a:noFill/>
          <a:ln>
            <a:noFill/>
          </a:ln>
        </p:spPr>
        <p:txBody>
          <a:bodyPr spcFirstLastPara="1" wrap="square" lIns="0" tIns="45700" rIns="0" bIns="45700" anchor="t" anchorCtr="0">
            <a:normAutofit/>
          </a:bodyPr>
          <a:lstStyle>
            <a:lvl1pPr marL="457200" lvl="0" indent="-228600" algn="ctr">
              <a:lnSpc>
                <a:spcPct val="90000"/>
              </a:lnSpc>
              <a:spcBef>
                <a:spcPts val="2400"/>
              </a:spcBef>
              <a:spcAft>
                <a:spcPts val="0"/>
              </a:spcAft>
              <a:buSzPts val="3000"/>
              <a:buNone/>
              <a:defRPr sz="30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45" name="Google Shape;745;p155"/>
          <p:cNvSpPr txBox="1">
            <a:spLocks noGrp="1"/>
          </p:cNvSpPr>
          <p:nvPr>
            <p:ph type="body" idx="13"/>
          </p:nvPr>
        </p:nvSpPr>
        <p:spPr>
          <a:xfrm>
            <a:off x="1347728" y="9673395"/>
            <a:ext cx="4411199" cy="1657453"/>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746" name="Google Shape;746;p155"/>
          <p:cNvSpPr txBox="1">
            <a:spLocks noGrp="1"/>
          </p:cNvSpPr>
          <p:nvPr>
            <p:ph type="body" idx="14"/>
          </p:nvPr>
        </p:nvSpPr>
        <p:spPr>
          <a:xfrm>
            <a:off x="7087188" y="2485562"/>
            <a:ext cx="9372012" cy="2467438"/>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F7F9FF"/>
              </a:buClr>
              <a:buSzPts val="3500"/>
              <a:buFont typeface="Quicksand"/>
              <a:buNone/>
              <a:defRPr sz="35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2_Main Slide">
  <p:cSld name="12_Main Slide">
    <p:spTree>
      <p:nvGrpSpPr>
        <p:cNvPr id="1" name="Shape 25"/>
        <p:cNvGrpSpPr/>
        <p:nvPr/>
      </p:nvGrpSpPr>
      <p:grpSpPr>
        <a:xfrm>
          <a:off x="0" y="0"/>
          <a:ext cx="0" cy="0"/>
          <a:chOff x="0" y="0"/>
          <a:chExt cx="0" cy="0"/>
        </a:xfrm>
      </p:grpSpPr>
      <p:sp>
        <p:nvSpPr>
          <p:cNvPr id="26" name="Google Shape;26;p99"/>
          <p:cNvSpPr txBox="1"/>
          <p:nvPr/>
        </p:nvSpPr>
        <p:spPr>
          <a:xfrm>
            <a:off x="1519966" y="656101"/>
            <a:ext cx="992836" cy="33855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b="1">
                <a:solidFill>
                  <a:srgbClr val="2C2E3C"/>
                </a:solidFill>
                <a:latin typeface="Quicksand"/>
                <a:ea typeface="Quicksand"/>
                <a:cs typeface="Quicksand"/>
                <a:sym typeface="Quicksand"/>
              </a:rPr>
              <a:t>BeMind</a:t>
            </a:r>
            <a:endParaRPr sz="1800"/>
          </a:p>
        </p:txBody>
      </p:sp>
      <p:cxnSp>
        <p:nvCxnSpPr>
          <p:cNvPr id="27" name="Google Shape;27;p99"/>
          <p:cNvCxnSpPr/>
          <p:nvPr/>
        </p:nvCxnSpPr>
        <p:spPr>
          <a:xfrm rot="10800000">
            <a:off x="1526316" y="-2"/>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28" name="Google Shape;28;p99"/>
          <p:cNvSpPr/>
          <p:nvPr/>
        </p:nvSpPr>
        <p:spPr>
          <a:xfrm>
            <a:off x="1532667" y="12753381"/>
            <a:ext cx="127002" cy="254002"/>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29;p99"/>
          <p:cNvSpPr/>
          <p:nvPr/>
        </p:nvSpPr>
        <p:spPr>
          <a:xfrm>
            <a:off x="2073533" y="12753381"/>
            <a:ext cx="127002" cy="254002"/>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0" name="Google Shape;30;p99"/>
          <p:cNvCxnSpPr/>
          <p:nvPr/>
        </p:nvCxnSpPr>
        <p:spPr>
          <a:xfrm rot="10800000">
            <a:off x="22857950" y="13207250"/>
            <a:ext cx="0" cy="508752"/>
          </a:xfrm>
          <a:prstGeom prst="straightConnector1">
            <a:avLst/>
          </a:prstGeom>
          <a:noFill/>
          <a:ln w="12700" cap="flat" cmpd="sng">
            <a:solidFill>
              <a:srgbClr val="9AA2AC"/>
            </a:solidFill>
            <a:prstDash val="solid"/>
            <a:miter lim="400000"/>
            <a:headEnd type="none" w="sm" len="sm"/>
            <a:tailEnd type="none" w="sm" len="sm"/>
          </a:ln>
        </p:spPr>
      </p:cxnSp>
      <p:sp>
        <p:nvSpPr>
          <p:cNvPr id="31" name="Google Shape;31;p99"/>
          <p:cNvSpPr txBox="1">
            <a:spLocks noGrp="1"/>
          </p:cNvSpPr>
          <p:nvPr>
            <p:ph type="sldNum" idx="12"/>
          </p:nvPr>
        </p:nvSpPr>
        <p:spPr>
          <a:xfrm>
            <a:off x="22494240" y="12839105"/>
            <a:ext cx="357360" cy="355602"/>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fld id="{00000000-1234-1234-1234-123412341234}" type="slidenum">
              <a:rPr lang="en-US" smtClean="0"/>
              <a:pPr/>
              <a:t>‹#›</a:t>
            </a:fld>
            <a:endParaRPr lang="en-US"/>
          </a:p>
        </p:txBody>
      </p:sp>
      <p:sp>
        <p:nvSpPr>
          <p:cNvPr id="32" name="Google Shape;32;p99"/>
          <p:cNvSpPr>
            <a:spLocks noGrp="1"/>
          </p:cNvSpPr>
          <p:nvPr>
            <p:ph type="pic" idx="2"/>
          </p:nvPr>
        </p:nvSpPr>
        <p:spPr>
          <a:xfrm>
            <a:off x="-1" y="1"/>
            <a:ext cx="24384002" cy="7661738"/>
          </a:xfrm>
          <a:prstGeom prst="rect">
            <a:avLst/>
          </a:prstGeom>
          <a:solidFill>
            <a:srgbClr val="BABEC7"/>
          </a:solidFill>
          <a:ln>
            <a:noFill/>
          </a:ln>
        </p:spPr>
      </p:sp>
      <p:sp>
        <p:nvSpPr>
          <p:cNvPr id="33" name="Google Shape;33;p99"/>
          <p:cNvSpPr txBox="1">
            <a:spLocks noGrp="1"/>
          </p:cNvSpPr>
          <p:nvPr>
            <p:ph type="body" idx="1"/>
          </p:nvPr>
        </p:nvSpPr>
        <p:spPr>
          <a:xfrm>
            <a:off x="0" y="3"/>
            <a:ext cx="24384000" cy="7661738"/>
          </a:xfrm>
          <a:prstGeom prst="rect">
            <a:avLst/>
          </a:prstGeom>
          <a:solidFill>
            <a:srgbClr val="1C1F25">
              <a:alpha val="84705"/>
            </a:srgbClr>
          </a:solid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SzPts val="2200"/>
              <a:buFont typeface="Quicksand"/>
              <a:buNone/>
              <a:defRPr sz="2200" b="0" i="0" u="none" strike="noStrike" cap="none">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4" name="Google Shape;34;p99"/>
          <p:cNvSpPr/>
          <p:nvPr/>
        </p:nvSpPr>
        <p:spPr>
          <a:xfrm>
            <a:off x="4064175" y="6836239"/>
            <a:ext cx="1429810" cy="1651002"/>
          </a:xfrm>
          <a:custGeom>
            <a:avLst/>
            <a:gdLst/>
            <a:ahLst/>
            <a:cxnLst/>
            <a:rect l="l" t="t" r="r" b="b"/>
            <a:pathLst>
              <a:path w="21600" h="21600" extrusionOk="0">
                <a:moveTo>
                  <a:pt x="10800" y="0"/>
                </a:moveTo>
                <a:lnTo>
                  <a:pt x="21600" y="5400"/>
                </a:lnTo>
                <a:lnTo>
                  <a:pt x="21600" y="16200"/>
                </a:lnTo>
                <a:lnTo>
                  <a:pt x="10800" y="21600"/>
                </a:lnTo>
                <a:lnTo>
                  <a:pt x="0" y="16200"/>
                </a:lnTo>
                <a:lnTo>
                  <a:pt x="0" y="5400"/>
                </a:lnTo>
                <a:close/>
              </a:path>
            </a:pathLst>
          </a:custGeom>
          <a:solidFill>
            <a:srgbClr val="6A6E77"/>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35;p99"/>
          <p:cNvSpPr/>
          <p:nvPr/>
        </p:nvSpPr>
        <p:spPr>
          <a:xfrm>
            <a:off x="11487949" y="6836239"/>
            <a:ext cx="1429810" cy="1651002"/>
          </a:xfrm>
          <a:custGeom>
            <a:avLst/>
            <a:gdLst/>
            <a:ahLst/>
            <a:cxnLst/>
            <a:rect l="l" t="t"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36;p99"/>
          <p:cNvSpPr/>
          <p:nvPr/>
        </p:nvSpPr>
        <p:spPr>
          <a:xfrm>
            <a:off x="18911729" y="6836239"/>
            <a:ext cx="1429810" cy="1651002"/>
          </a:xfrm>
          <a:custGeom>
            <a:avLst/>
            <a:gdLst/>
            <a:ahLst/>
            <a:cxnLst/>
            <a:rect l="l" t="t" r="r" b="b"/>
            <a:pathLst>
              <a:path w="21600" h="21600" extrusionOk="0">
                <a:moveTo>
                  <a:pt x="10800" y="0"/>
                </a:moveTo>
                <a:lnTo>
                  <a:pt x="21600" y="5400"/>
                </a:lnTo>
                <a:lnTo>
                  <a:pt x="21600" y="16200"/>
                </a:lnTo>
                <a:lnTo>
                  <a:pt x="10800" y="21600"/>
                </a:lnTo>
                <a:lnTo>
                  <a:pt x="0" y="16200"/>
                </a:lnTo>
                <a:lnTo>
                  <a:pt x="0" y="5400"/>
                </a:lnTo>
                <a:close/>
              </a:path>
            </a:pathLst>
          </a:custGeom>
          <a:solidFill>
            <a:srgbClr val="6A6E77"/>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7" name="Google Shape;37;p99"/>
          <p:cNvCxnSpPr/>
          <p:nvPr/>
        </p:nvCxnSpPr>
        <p:spPr>
          <a:xfrm rot="10800000">
            <a:off x="1526316" y="-1"/>
            <a:ext cx="0" cy="550334"/>
          </a:xfrm>
          <a:prstGeom prst="straightConnector1">
            <a:avLst/>
          </a:prstGeom>
          <a:noFill/>
          <a:ln w="12700" cap="flat" cmpd="sng">
            <a:solidFill>
              <a:srgbClr val="F7F9FF"/>
            </a:solidFill>
            <a:prstDash val="solid"/>
            <a:miter lim="400000"/>
            <a:headEnd type="none" w="sm" len="sm"/>
            <a:tailEnd type="none" w="sm" len="sm"/>
          </a:ln>
        </p:spPr>
      </p:cxnSp>
      <p:sp>
        <p:nvSpPr>
          <p:cNvPr id="38" name="Google Shape;38;p99"/>
          <p:cNvSpPr txBox="1">
            <a:spLocks noGrp="1"/>
          </p:cNvSpPr>
          <p:nvPr>
            <p:ph type="body" idx="3"/>
          </p:nvPr>
        </p:nvSpPr>
        <p:spPr>
          <a:xfrm>
            <a:off x="3303061" y="9709893"/>
            <a:ext cx="2952034" cy="346902"/>
          </a:xfrm>
          <a:prstGeom prst="rect">
            <a:avLst/>
          </a:prstGeom>
          <a:noFill/>
          <a:ln>
            <a:noFill/>
          </a:ln>
        </p:spPr>
        <p:txBody>
          <a:bodyPr spcFirstLastPara="1" wrap="square" lIns="0" tIns="45700" rIns="0" bIns="45700" anchor="t" anchorCtr="0">
            <a:normAutofit/>
          </a:bodyPr>
          <a:lstStyle>
            <a:lvl1pPr marL="457200" marR="0" lvl="0" indent="-228600" algn="ctr">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39" name="Google Shape;39;p99"/>
          <p:cNvSpPr txBox="1">
            <a:spLocks noGrp="1"/>
          </p:cNvSpPr>
          <p:nvPr>
            <p:ph type="body" idx="4"/>
          </p:nvPr>
        </p:nvSpPr>
        <p:spPr>
          <a:xfrm>
            <a:off x="2461202" y="10050444"/>
            <a:ext cx="4619048" cy="1773488"/>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0" name="Google Shape;40;p99"/>
          <p:cNvSpPr txBox="1">
            <a:spLocks noGrp="1"/>
          </p:cNvSpPr>
          <p:nvPr>
            <p:ph type="body" idx="5"/>
          </p:nvPr>
        </p:nvSpPr>
        <p:spPr>
          <a:xfrm>
            <a:off x="7469916" y="2497484"/>
            <a:ext cx="9458468" cy="2344804"/>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F7F9FF"/>
              </a:buClr>
              <a:buSzPts val="3500"/>
              <a:buFont typeface="Quicksand"/>
              <a:buNone/>
              <a:defRPr sz="35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1" name="Google Shape;41;p99"/>
          <p:cNvSpPr txBox="1">
            <a:spLocks noGrp="1"/>
          </p:cNvSpPr>
          <p:nvPr>
            <p:ph type="body" idx="6"/>
          </p:nvPr>
        </p:nvSpPr>
        <p:spPr>
          <a:xfrm>
            <a:off x="10724335" y="9706771"/>
            <a:ext cx="2952034" cy="346902"/>
          </a:xfrm>
          <a:prstGeom prst="rect">
            <a:avLst/>
          </a:prstGeom>
          <a:noFill/>
          <a:ln>
            <a:noFill/>
          </a:ln>
        </p:spPr>
        <p:txBody>
          <a:bodyPr spcFirstLastPara="1" wrap="square" lIns="0" tIns="45700" rIns="0" bIns="45700" anchor="t" anchorCtr="0">
            <a:normAutofit/>
          </a:bodyPr>
          <a:lstStyle>
            <a:lvl1pPr marL="457200" marR="0" lvl="0" indent="-228600" algn="ctr">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2" name="Google Shape;42;p99"/>
          <p:cNvSpPr txBox="1">
            <a:spLocks noGrp="1"/>
          </p:cNvSpPr>
          <p:nvPr>
            <p:ph type="body" idx="7"/>
          </p:nvPr>
        </p:nvSpPr>
        <p:spPr>
          <a:xfrm>
            <a:off x="9882476" y="10047322"/>
            <a:ext cx="4619048" cy="1773488"/>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3" name="Google Shape;43;p99"/>
          <p:cNvSpPr txBox="1">
            <a:spLocks noGrp="1"/>
          </p:cNvSpPr>
          <p:nvPr>
            <p:ph type="body" idx="8"/>
          </p:nvPr>
        </p:nvSpPr>
        <p:spPr>
          <a:xfrm>
            <a:off x="18145609" y="9703649"/>
            <a:ext cx="2952034" cy="346902"/>
          </a:xfrm>
          <a:prstGeom prst="rect">
            <a:avLst/>
          </a:prstGeom>
          <a:noFill/>
          <a:ln>
            <a:noFill/>
          </a:ln>
        </p:spPr>
        <p:txBody>
          <a:bodyPr spcFirstLastPara="1" wrap="square" lIns="0" tIns="45700" rIns="0" bIns="45700" anchor="t" anchorCtr="0">
            <a:normAutofit/>
          </a:bodyPr>
          <a:lstStyle>
            <a:lvl1pPr marL="457200" marR="0" lvl="0" indent="-228600" algn="ctr">
              <a:lnSpc>
                <a:spcPct val="100000"/>
              </a:lnSpc>
              <a:spcBef>
                <a:spcPts val="0"/>
              </a:spcBef>
              <a:spcAft>
                <a:spcPts val="0"/>
              </a:spcAft>
              <a:buClr>
                <a:srgbClr val="2C2E3C"/>
              </a:buClr>
              <a:buSzPts val="2200"/>
              <a:buFont typeface="Quicksand"/>
              <a:buNone/>
              <a:defRPr sz="2200" b="1" i="0" u="none" strike="noStrike" cap="none">
                <a:solidFill>
                  <a:srgbClr val="2C2E3C"/>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4" name="Google Shape;44;p99"/>
          <p:cNvSpPr txBox="1">
            <a:spLocks noGrp="1"/>
          </p:cNvSpPr>
          <p:nvPr>
            <p:ph type="body" idx="9"/>
          </p:nvPr>
        </p:nvSpPr>
        <p:spPr>
          <a:xfrm>
            <a:off x="17303750" y="10044200"/>
            <a:ext cx="4619048" cy="1773488"/>
          </a:xfrm>
          <a:prstGeom prst="rect">
            <a:avLst/>
          </a:prstGeom>
          <a:noFill/>
          <a:ln>
            <a:noFill/>
          </a:ln>
        </p:spPr>
        <p:txBody>
          <a:bodyPr spcFirstLastPara="1" wrap="square" lIns="0" tIns="45700" rIns="0" bIns="45700" anchor="t" anchorCtr="0">
            <a:normAutofit/>
          </a:bodyPr>
          <a:lstStyle>
            <a:lvl1pPr marL="457200" marR="0" lvl="0" indent="-228600" algn="ctr">
              <a:lnSpc>
                <a:spcPct val="150000"/>
              </a:lnSpc>
              <a:spcBef>
                <a:spcPts val="0"/>
              </a:spcBef>
              <a:spcAft>
                <a:spcPts val="0"/>
              </a:spcAft>
              <a:buClr>
                <a:srgbClr val="6A6E77"/>
              </a:buClr>
              <a:buSzPts val="2200"/>
              <a:buFont typeface="Quicksand"/>
              <a:buNone/>
              <a:defRPr sz="2200" b="0" i="0" u="none" strike="noStrike" cap="none">
                <a:solidFill>
                  <a:srgbClr val="6A6E77"/>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5" name="Google Shape;45;p99"/>
          <p:cNvSpPr txBox="1">
            <a:spLocks noGrp="1"/>
          </p:cNvSpPr>
          <p:nvPr>
            <p:ph type="body" idx="13"/>
          </p:nvPr>
        </p:nvSpPr>
        <p:spPr>
          <a:xfrm>
            <a:off x="11564151" y="7378079"/>
            <a:ext cx="1270002" cy="587638"/>
          </a:xfrm>
          <a:prstGeom prst="rect">
            <a:avLst/>
          </a:prstGeom>
          <a:noFill/>
          <a:ln>
            <a:noFill/>
          </a:ln>
        </p:spPr>
        <p:txBody>
          <a:bodyPr spcFirstLastPara="1" wrap="square" lIns="0" tIns="45700" rIns="0" bIns="45700" anchor="t" anchorCtr="0">
            <a:normAutofit/>
          </a:bodyPr>
          <a:lstStyle>
            <a:lvl1pPr marL="457200" marR="0" lvl="0" indent="-228600" algn="ctr">
              <a:lnSpc>
                <a:spcPct val="100000"/>
              </a:lnSpc>
              <a:spcBef>
                <a:spcPts val="0"/>
              </a:spcBef>
              <a:spcAft>
                <a:spcPts val="0"/>
              </a:spcAft>
              <a:buClr>
                <a:srgbClr val="F7F9FF"/>
              </a:buClr>
              <a:buSzPts val="3000"/>
              <a:buFont typeface="Quicksand"/>
              <a:buNone/>
              <a:defRPr sz="30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6" name="Google Shape;46;p99"/>
          <p:cNvSpPr txBox="1">
            <a:spLocks noGrp="1"/>
          </p:cNvSpPr>
          <p:nvPr>
            <p:ph type="body" idx="14"/>
          </p:nvPr>
        </p:nvSpPr>
        <p:spPr>
          <a:xfrm>
            <a:off x="18974385" y="7345917"/>
            <a:ext cx="1270002" cy="587638"/>
          </a:xfrm>
          <a:prstGeom prst="rect">
            <a:avLst/>
          </a:prstGeom>
          <a:noFill/>
          <a:ln>
            <a:noFill/>
          </a:ln>
        </p:spPr>
        <p:txBody>
          <a:bodyPr spcFirstLastPara="1" wrap="square" lIns="0" tIns="45700" rIns="0" bIns="45700" anchor="t" anchorCtr="0">
            <a:normAutofit/>
          </a:bodyPr>
          <a:lstStyle>
            <a:lvl1pPr marL="457200" marR="0" lvl="0" indent="-228600" algn="ctr">
              <a:lnSpc>
                <a:spcPct val="100000"/>
              </a:lnSpc>
              <a:spcBef>
                <a:spcPts val="0"/>
              </a:spcBef>
              <a:spcAft>
                <a:spcPts val="0"/>
              </a:spcAft>
              <a:buClr>
                <a:srgbClr val="F7F9FF"/>
              </a:buClr>
              <a:buSzPts val="3000"/>
              <a:buFont typeface="Quicksand"/>
              <a:buNone/>
              <a:defRPr sz="30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47" name="Google Shape;47;p99"/>
          <p:cNvSpPr txBox="1">
            <a:spLocks noGrp="1"/>
          </p:cNvSpPr>
          <p:nvPr>
            <p:ph type="body" idx="15"/>
          </p:nvPr>
        </p:nvSpPr>
        <p:spPr>
          <a:xfrm>
            <a:off x="4144077" y="7345917"/>
            <a:ext cx="1270002" cy="587638"/>
          </a:xfrm>
          <a:prstGeom prst="rect">
            <a:avLst/>
          </a:prstGeom>
          <a:noFill/>
          <a:ln>
            <a:noFill/>
          </a:ln>
        </p:spPr>
        <p:txBody>
          <a:bodyPr spcFirstLastPara="1" wrap="square" lIns="0" tIns="45700" rIns="0" bIns="45700" anchor="t" anchorCtr="0">
            <a:normAutofit/>
          </a:bodyPr>
          <a:lstStyle>
            <a:lvl1pPr marL="457200" marR="0" lvl="0" indent="-228600" algn="ctr">
              <a:lnSpc>
                <a:spcPct val="100000"/>
              </a:lnSpc>
              <a:spcBef>
                <a:spcPts val="0"/>
              </a:spcBef>
              <a:spcAft>
                <a:spcPts val="0"/>
              </a:spcAft>
              <a:buClr>
                <a:srgbClr val="F7F9FF"/>
              </a:buClr>
              <a:buSzPts val="3000"/>
              <a:buFont typeface="Quicksand"/>
              <a:buNone/>
              <a:defRPr sz="3000" b="1" i="0" u="none" strike="noStrike" cap="none">
                <a:solidFill>
                  <a:srgbClr val="F7F9FF"/>
                </a:solidFill>
                <a:latin typeface="Quicksand"/>
                <a:ea typeface="Quicksand"/>
                <a:cs typeface="Quicksand"/>
                <a:sym typeface="Quicksand"/>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Tree>
    <p:extLst>
      <p:ext uri="{BB962C8B-B14F-4D97-AF65-F5344CB8AC3E}">
        <p14:creationId xmlns:p14="http://schemas.microsoft.com/office/powerpoint/2010/main" val="3929754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5_Main Slide">
  <p:cSld name="25_Main Slide">
    <p:spTree>
      <p:nvGrpSpPr>
        <p:cNvPr id="1" name="Shape 92"/>
        <p:cNvGrpSpPr/>
        <p:nvPr/>
      </p:nvGrpSpPr>
      <p:grpSpPr>
        <a:xfrm>
          <a:off x="0" y="0"/>
          <a:ext cx="0" cy="0"/>
          <a:chOff x="0" y="0"/>
          <a:chExt cx="0" cy="0"/>
        </a:xfrm>
      </p:grpSpPr>
      <p:cxnSp>
        <p:nvCxnSpPr>
          <p:cNvPr id="93" name="Google Shape;93;p106"/>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sp>
        <p:nvSpPr>
          <p:cNvPr id="94" name="Google Shape;94;p106"/>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5;p106"/>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96" name="Google Shape;96;p106"/>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97" name="Google Shape;97;p106"/>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106"/>
          <p:cNvSpPr>
            <a:spLocks noGrp="1"/>
          </p:cNvSpPr>
          <p:nvPr>
            <p:ph type="pic" idx="2"/>
          </p:nvPr>
        </p:nvSpPr>
        <p:spPr>
          <a:xfrm>
            <a:off x="14221947" y="2542777"/>
            <a:ext cx="4318000" cy="4318001"/>
          </a:xfrm>
          <a:prstGeom prst="rect">
            <a:avLst/>
          </a:prstGeom>
          <a:solidFill>
            <a:srgbClr val="BABEC7"/>
          </a:solidFill>
          <a:ln>
            <a:noFill/>
          </a:ln>
        </p:spPr>
      </p:sp>
      <p:sp>
        <p:nvSpPr>
          <p:cNvPr id="99" name="Google Shape;99;p106"/>
          <p:cNvSpPr>
            <a:spLocks noGrp="1"/>
          </p:cNvSpPr>
          <p:nvPr>
            <p:ph type="pic" idx="3"/>
          </p:nvPr>
        </p:nvSpPr>
        <p:spPr>
          <a:xfrm>
            <a:off x="18539947" y="2542777"/>
            <a:ext cx="4318000" cy="4318001"/>
          </a:xfrm>
          <a:prstGeom prst="rect">
            <a:avLst/>
          </a:prstGeom>
          <a:solidFill>
            <a:srgbClr val="BABEC7"/>
          </a:solidFill>
          <a:ln>
            <a:noFill/>
          </a:ln>
        </p:spPr>
      </p:sp>
      <p:sp>
        <p:nvSpPr>
          <p:cNvPr id="100" name="Google Shape;100;p106"/>
          <p:cNvSpPr>
            <a:spLocks noGrp="1"/>
          </p:cNvSpPr>
          <p:nvPr>
            <p:ph type="pic" idx="4"/>
          </p:nvPr>
        </p:nvSpPr>
        <p:spPr>
          <a:xfrm>
            <a:off x="14221949" y="6861637"/>
            <a:ext cx="4318001" cy="4318001"/>
          </a:xfrm>
          <a:prstGeom prst="rect">
            <a:avLst/>
          </a:prstGeom>
          <a:solidFill>
            <a:srgbClr val="BABEC7"/>
          </a:solidFill>
          <a:ln>
            <a:noFill/>
          </a:ln>
        </p:spPr>
      </p:sp>
      <p:sp>
        <p:nvSpPr>
          <p:cNvPr id="101" name="Google Shape;101;p106"/>
          <p:cNvSpPr>
            <a:spLocks noGrp="1"/>
          </p:cNvSpPr>
          <p:nvPr>
            <p:ph type="pic" idx="5"/>
          </p:nvPr>
        </p:nvSpPr>
        <p:spPr>
          <a:xfrm>
            <a:off x="18539947" y="6861637"/>
            <a:ext cx="4318000" cy="4318001"/>
          </a:xfrm>
          <a:prstGeom prst="rect">
            <a:avLst/>
          </a:prstGeom>
          <a:solidFill>
            <a:srgbClr val="BABEC7"/>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7_Main Slide">
  <p:cSld name="27_Main Slide">
    <p:spTree>
      <p:nvGrpSpPr>
        <p:cNvPr id="1" name="Shape 102"/>
        <p:cNvGrpSpPr/>
        <p:nvPr/>
      </p:nvGrpSpPr>
      <p:grpSpPr>
        <a:xfrm>
          <a:off x="0" y="0"/>
          <a:ext cx="0" cy="0"/>
          <a:chOff x="0" y="0"/>
          <a:chExt cx="0" cy="0"/>
        </a:xfrm>
      </p:grpSpPr>
      <p:cxnSp>
        <p:nvCxnSpPr>
          <p:cNvPr id="103" name="Google Shape;103;p107"/>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sp>
        <p:nvSpPr>
          <p:cNvPr id="104" name="Google Shape;104;p107"/>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2C2E3C"/>
                </a:solidFill>
                <a:latin typeface="Quicksand"/>
                <a:ea typeface="Quicksand"/>
                <a:cs typeface="Quicksand"/>
                <a:sym typeface="Quicksand"/>
              </a:defRPr>
            </a:lvl1pPr>
            <a:lvl2pPr marL="0" lvl="1" indent="0" algn="r">
              <a:spcBef>
                <a:spcPts val="0"/>
              </a:spcBef>
              <a:buNone/>
              <a:defRPr sz="2200" b="1">
                <a:solidFill>
                  <a:srgbClr val="2C2E3C"/>
                </a:solidFill>
                <a:latin typeface="Quicksand"/>
                <a:ea typeface="Quicksand"/>
                <a:cs typeface="Quicksand"/>
                <a:sym typeface="Quicksand"/>
              </a:defRPr>
            </a:lvl2pPr>
            <a:lvl3pPr marL="0" lvl="2" indent="0" algn="r">
              <a:spcBef>
                <a:spcPts val="0"/>
              </a:spcBef>
              <a:buNone/>
              <a:defRPr sz="2200" b="1">
                <a:solidFill>
                  <a:srgbClr val="2C2E3C"/>
                </a:solidFill>
                <a:latin typeface="Quicksand"/>
                <a:ea typeface="Quicksand"/>
                <a:cs typeface="Quicksand"/>
                <a:sym typeface="Quicksand"/>
              </a:defRPr>
            </a:lvl3pPr>
            <a:lvl4pPr marL="0" lvl="3" indent="0" algn="r">
              <a:spcBef>
                <a:spcPts val="0"/>
              </a:spcBef>
              <a:buNone/>
              <a:defRPr sz="2200" b="1">
                <a:solidFill>
                  <a:srgbClr val="2C2E3C"/>
                </a:solidFill>
                <a:latin typeface="Quicksand"/>
                <a:ea typeface="Quicksand"/>
                <a:cs typeface="Quicksand"/>
                <a:sym typeface="Quicksand"/>
              </a:defRPr>
            </a:lvl4pPr>
            <a:lvl5pPr marL="0" lvl="4" indent="0" algn="r">
              <a:spcBef>
                <a:spcPts val="0"/>
              </a:spcBef>
              <a:buNone/>
              <a:defRPr sz="2200" b="1">
                <a:solidFill>
                  <a:srgbClr val="2C2E3C"/>
                </a:solidFill>
                <a:latin typeface="Quicksand"/>
                <a:ea typeface="Quicksand"/>
                <a:cs typeface="Quicksand"/>
                <a:sym typeface="Quicksand"/>
              </a:defRPr>
            </a:lvl5pPr>
            <a:lvl6pPr marL="0" lvl="5" indent="0" algn="r">
              <a:spcBef>
                <a:spcPts val="0"/>
              </a:spcBef>
              <a:buNone/>
              <a:defRPr sz="2200" b="1">
                <a:solidFill>
                  <a:srgbClr val="2C2E3C"/>
                </a:solidFill>
                <a:latin typeface="Quicksand"/>
                <a:ea typeface="Quicksand"/>
                <a:cs typeface="Quicksand"/>
                <a:sym typeface="Quicksand"/>
              </a:defRPr>
            </a:lvl6pPr>
            <a:lvl7pPr marL="0" lvl="6" indent="0" algn="r">
              <a:spcBef>
                <a:spcPts val="0"/>
              </a:spcBef>
              <a:buNone/>
              <a:defRPr sz="2200" b="1">
                <a:solidFill>
                  <a:srgbClr val="2C2E3C"/>
                </a:solidFill>
                <a:latin typeface="Quicksand"/>
                <a:ea typeface="Quicksand"/>
                <a:cs typeface="Quicksand"/>
                <a:sym typeface="Quicksand"/>
              </a:defRPr>
            </a:lvl7pPr>
            <a:lvl8pPr marL="0" lvl="7" indent="0" algn="r">
              <a:spcBef>
                <a:spcPts val="0"/>
              </a:spcBef>
              <a:buNone/>
              <a:defRPr sz="2200" b="1">
                <a:solidFill>
                  <a:srgbClr val="2C2E3C"/>
                </a:solidFill>
                <a:latin typeface="Quicksand"/>
                <a:ea typeface="Quicksand"/>
                <a:cs typeface="Quicksand"/>
                <a:sym typeface="Quicksand"/>
              </a:defRPr>
            </a:lvl8pPr>
            <a:lvl9pPr marL="0" lvl="8" indent="0" algn="r">
              <a:spcBef>
                <a:spcPts val="0"/>
              </a:spcBef>
              <a:buNone/>
              <a:defRPr sz="2200" b="1">
                <a:solidFill>
                  <a:srgbClr val="2C2E3C"/>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107"/>
          <p:cNvSpPr>
            <a:spLocks noGrp="1"/>
          </p:cNvSpPr>
          <p:nvPr>
            <p:ph type="pic" idx="2"/>
          </p:nvPr>
        </p:nvSpPr>
        <p:spPr>
          <a:xfrm>
            <a:off x="0" y="0"/>
            <a:ext cx="10071159" cy="13716001"/>
          </a:xfrm>
          <a:prstGeom prst="rect">
            <a:avLst/>
          </a:prstGeom>
          <a:solidFill>
            <a:srgbClr val="BABEC7"/>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Main Slide Dark">
  <p:cSld name="4_Main Slide Dark">
    <p:bg>
      <p:bgPr>
        <a:solidFill>
          <a:srgbClr val="1C1F25"/>
        </a:solidFill>
        <a:effectLst/>
      </p:bgPr>
    </p:bg>
    <p:spTree>
      <p:nvGrpSpPr>
        <p:cNvPr id="1" name="Shape 124"/>
        <p:cNvGrpSpPr/>
        <p:nvPr/>
      </p:nvGrpSpPr>
      <p:grpSpPr>
        <a:xfrm>
          <a:off x="0" y="0"/>
          <a:ext cx="0" cy="0"/>
          <a:chOff x="0" y="0"/>
          <a:chExt cx="0" cy="0"/>
        </a:xfrm>
      </p:grpSpPr>
      <p:sp>
        <p:nvSpPr>
          <p:cNvPr id="125" name="Google Shape;125;p110"/>
          <p:cNvSpPr txBox="1"/>
          <p:nvPr/>
        </p:nvSpPr>
        <p:spPr>
          <a:xfrm>
            <a:off x="1519965" y="656100"/>
            <a:ext cx="992836" cy="35560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b="1">
                <a:solidFill>
                  <a:srgbClr val="F7F9FF"/>
                </a:solidFill>
                <a:latin typeface="Quicksand"/>
                <a:ea typeface="Quicksand"/>
                <a:cs typeface="Quicksand"/>
                <a:sym typeface="Quicksand"/>
              </a:rPr>
              <a:t>BeMind</a:t>
            </a:r>
            <a:endParaRPr/>
          </a:p>
        </p:txBody>
      </p:sp>
      <p:cxnSp>
        <p:nvCxnSpPr>
          <p:cNvPr id="126" name="Google Shape;126;p110"/>
          <p:cNvCxnSpPr/>
          <p:nvPr/>
        </p:nvCxnSpPr>
        <p:spPr>
          <a:xfrm rot="10800000">
            <a:off x="1526316" y="-1"/>
            <a:ext cx="0" cy="508751"/>
          </a:xfrm>
          <a:prstGeom prst="straightConnector1">
            <a:avLst/>
          </a:prstGeom>
          <a:noFill/>
          <a:ln w="12700" cap="flat" cmpd="sng">
            <a:solidFill>
              <a:srgbClr val="F7F9FF"/>
            </a:solidFill>
            <a:prstDash val="solid"/>
            <a:miter lim="400000"/>
            <a:headEnd type="none" w="sm" len="sm"/>
            <a:tailEnd type="none" w="sm" len="sm"/>
          </a:ln>
        </p:spPr>
      </p:cxnSp>
      <p:sp>
        <p:nvSpPr>
          <p:cNvPr id="127" name="Google Shape;127;p110"/>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F7F9FF"/>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10"/>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F7F9FF"/>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9" name="Google Shape;129;p110"/>
          <p:cNvCxnSpPr/>
          <p:nvPr/>
        </p:nvCxnSpPr>
        <p:spPr>
          <a:xfrm rot="10800000">
            <a:off x="22857950" y="13207249"/>
            <a:ext cx="0" cy="508752"/>
          </a:xfrm>
          <a:prstGeom prst="straightConnector1">
            <a:avLst/>
          </a:prstGeom>
          <a:noFill/>
          <a:ln w="12700" cap="flat" cmpd="sng">
            <a:solidFill>
              <a:srgbClr val="9AA2AC"/>
            </a:solidFill>
            <a:prstDash val="solid"/>
            <a:miter lim="400000"/>
            <a:headEnd type="none" w="sm" len="sm"/>
            <a:tailEnd type="none" w="sm" len="sm"/>
          </a:ln>
        </p:spPr>
      </p:cxnSp>
      <p:sp>
        <p:nvSpPr>
          <p:cNvPr id="130" name="Google Shape;130;p110"/>
          <p:cNvSpPr txBox="1">
            <a:spLocks noGrp="1"/>
          </p:cNvSpPr>
          <p:nvPr>
            <p:ph type="sldNum" idx="12"/>
          </p:nvPr>
        </p:nvSpPr>
        <p:spPr>
          <a:xfrm>
            <a:off x="22372320" y="12839103"/>
            <a:ext cx="479279" cy="355601"/>
          </a:xfrm>
          <a:prstGeom prst="rect">
            <a:avLst/>
          </a:prstGeom>
          <a:noFill/>
          <a:ln>
            <a:noFill/>
          </a:ln>
        </p:spPr>
        <p:txBody>
          <a:bodyPr spcFirstLastPara="1" wrap="square" lIns="0" tIns="0" rIns="0" bIns="0" anchor="ctr" anchorCtr="0">
            <a:noAutofit/>
          </a:bodyPr>
          <a:lstStyle>
            <a:lvl1pPr marL="0" lvl="0" indent="0" algn="r">
              <a:spcBef>
                <a:spcPts val="0"/>
              </a:spcBef>
              <a:buNone/>
              <a:defRPr sz="2200" b="1">
                <a:solidFill>
                  <a:srgbClr val="F7F9FF"/>
                </a:solidFill>
                <a:latin typeface="Quicksand"/>
                <a:ea typeface="Quicksand"/>
                <a:cs typeface="Quicksand"/>
                <a:sym typeface="Quicksand"/>
              </a:defRPr>
            </a:lvl1pPr>
            <a:lvl2pPr marL="0" lvl="1" indent="0" algn="r">
              <a:spcBef>
                <a:spcPts val="0"/>
              </a:spcBef>
              <a:buNone/>
              <a:defRPr sz="2200" b="1">
                <a:solidFill>
                  <a:srgbClr val="F7F9FF"/>
                </a:solidFill>
                <a:latin typeface="Quicksand"/>
                <a:ea typeface="Quicksand"/>
                <a:cs typeface="Quicksand"/>
                <a:sym typeface="Quicksand"/>
              </a:defRPr>
            </a:lvl2pPr>
            <a:lvl3pPr marL="0" lvl="2" indent="0" algn="r">
              <a:spcBef>
                <a:spcPts val="0"/>
              </a:spcBef>
              <a:buNone/>
              <a:defRPr sz="2200" b="1">
                <a:solidFill>
                  <a:srgbClr val="F7F9FF"/>
                </a:solidFill>
                <a:latin typeface="Quicksand"/>
                <a:ea typeface="Quicksand"/>
                <a:cs typeface="Quicksand"/>
                <a:sym typeface="Quicksand"/>
              </a:defRPr>
            </a:lvl3pPr>
            <a:lvl4pPr marL="0" lvl="3" indent="0" algn="r">
              <a:spcBef>
                <a:spcPts val="0"/>
              </a:spcBef>
              <a:buNone/>
              <a:defRPr sz="2200" b="1">
                <a:solidFill>
                  <a:srgbClr val="F7F9FF"/>
                </a:solidFill>
                <a:latin typeface="Quicksand"/>
                <a:ea typeface="Quicksand"/>
                <a:cs typeface="Quicksand"/>
                <a:sym typeface="Quicksand"/>
              </a:defRPr>
            </a:lvl4pPr>
            <a:lvl5pPr marL="0" lvl="4" indent="0" algn="r">
              <a:spcBef>
                <a:spcPts val="0"/>
              </a:spcBef>
              <a:buNone/>
              <a:defRPr sz="2200" b="1">
                <a:solidFill>
                  <a:srgbClr val="F7F9FF"/>
                </a:solidFill>
                <a:latin typeface="Quicksand"/>
                <a:ea typeface="Quicksand"/>
                <a:cs typeface="Quicksand"/>
                <a:sym typeface="Quicksand"/>
              </a:defRPr>
            </a:lvl5pPr>
            <a:lvl6pPr marL="0" lvl="5" indent="0" algn="r">
              <a:spcBef>
                <a:spcPts val="0"/>
              </a:spcBef>
              <a:buNone/>
              <a:defRPr sz="2200" b="1">
                <a:solidFill>
                  <a:srgbClr val="F7F9FF"/>
                </a:solidFill>
                <a:latin typeface="Quicksand"/>
                <a:ea typeface="Quicksand"/>
                <a:cs typeface="Quicksand"/>
                <a:sym typeface="Quicksand"/>
              </a:defRPr>
            </a:lvl6pPr>
            <a:lvl7pPr marL="0" lvl="6" indent="0" algn="r">
              <a:spcBef>
                <a:spcPts val="0"/>
              </a:spcBef>
              <a:buNone/>
              <a:defRPr sz="2200" b="1">
                <a:solidFill>
                  <a:srgbClr val="F7F9FF"/>
                </a:solidFill>
                <a:latin typeface="Quicksand"/>
                <a:ea typeface="Quicksand"/>
                <a:cs typeface="Quicksand"/>
                <a:sym typeface="Quicksand"/>
              </a:defRPr>
            </a:lvl7pPr>
            <a:lvl8pPr marL="0" lvl="7" indent="0" algn="r">
              <a:spcBef>
                <a:spcPts val="0"/>
              </a:spcBef>
              <a:buNone/>
              <a:defRPr sz="2200" b="1">
                <a:solidFill>
                  <a:srgbClr val="F7F9FF"/>
                </a:solidFill>
                <a:latin typeface="Quicksand"/>
                <a:ea typeface="Quicksand"/>
                <a:cs typeface="Quicksand"/>
                <a:sym typeface="Quicksand"/>
              </a:defRPr>
            </a:lvl8pPr>
            <a:lvl9pPr marL="0" lvl="8" indent="0" algn="r">
              <a:spcBef>
                <a:spcPts val="0"/>
              </a:spcBef>
              <a:buNone/>
              <a:defRPr sz="2200" b="1">
                <a:solidFill>
                  <a:srgbClr val="F7F9FF"/>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US"/>
              <a:t>‹#›</a:t>
            </a:fld>
            <a:endParaRPr/>
          </a:p>
        </p:txBody>
      </p:sp>
      <p:sp>
        <p:nvSpPr>
          <p:cNvPr id="131" name="Google Shape;131;p110"/>
          <p:cNvSpPr>
            <a:spLocks noGrp="1"/>
          </p:cNvSpPr>
          <p:nvPr>
            <p:ph type="pic" idx="2"/>
          </p:nvPr>
        </p:nvSpPr>
        <p:spPr>
          <a:xfrm>
            <a:off x="0" y="0"/>
            <a:ext cx="5080000" cy="4699001"/>
          </a:xfrm>
          <a:prstGeom prst="rect">
            <a:avLst/>
          </a:prstGeom>
          <a:solidFill>
            <a:srgbClr val="BABEC7"/>
          </a:solidFill>
          <a:ln>
            <a:noFill/>
          </a:ln>
        </p:spPr>
      </p:sp>
      <p:sp>
        <p:nvSpPr>
          <p:cNvPr id="132" name="Google Shape;132;p110"/>
          <p:cNvSpPr>
            <a:spLocks noGrp="1"/>
          </p:cNvSpPr>
          <p:nvPr>
            <p:ph type="pic" idx="3"/>
          </p:nvPr>
        </p:nvSpPr>
        <p:spPr>
          <a:xfrm>
            <a:off x="-1" y="4826000"/>
            <a:ext cx="5080000" cy="8890000"/>
          </a:xfrm>
          <a:prstGeom prst="rect">
            <a:avLst/>
          </a:prstGeom>
          <a:solidFill>
            <a:srgbClr val="BABEC7"/>
          </a:solidFill>
          <a:ln>
            <a:noFill/>
          </a:ln>
        </p:spPr>
      </p:sp>
      <p:sp>
        <p:nvSpPr>
          <p:cNvPr id="133" name="Google Shape;133;p110"/>
          <p:cNvSpPr>
            <a:spLocks noGrp="1"/>
          </p:cNvSpPr>
          <p:nvPr>
            <p:ph type="pic" idx="4"/>
          </p:nvPr>
        </p:nvSpPr>
        <p:spPr>
          <a:xfrm>
            <a:off x="5207000" y="-1"/>
            <a:ext cx="5080000" cy="8890000"/>
          </a:xfrm>
          <a:prstGeom prst="rect">
            <a:avLst/>
          </a:prstGeom>
          <a:solidFill>
            <a:srgbClr val="BABEC7"/>
          </a:solidFill>
          <a:ln>
            <a:noFill/>
          </a:ln>
        </p:spPr>
      </p:sp>
      <p:sp>
        <p:nvSpPr>
          <p:cNvPr id="134" name="Google Shape;134;p110"/>
          <p:cNvSpPr>
            <a:spLocks noGrp="1"/>
          </p:cNvSpPr>
          <p:nvPr>
            <p:ph type="pic" idx="5"/>
          </p:nvPr>
        </p:nvSpPr>
        <p:spPr>
          <a:xfrm>
            <a:off x="5206999" y="9017000"/>
            <a:ext cx="5080000" cy="4699000"/>
          </a:xfrm>
          <a:prstGeom prst="rect">
            <a:avLst/>
          </a:prstGeom>
          <a:solidFill>
            <a:srgbClr val="BABEC7"/>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5"/>
        <p:cNvGrpSpPr/>
        <p:nvPr/>
      </p:nvGrpSpPr>
      <p:grpSpPr>
        <a:xfrm>
          <a:off x="0" y="0"/>
          <a:ext cx="0" cy="0"/>
          <a:chOff x="0" y="0"/>
          <a:chExt cx="0" cy="0"/>
        </a:xfrm>
      </p:grpSpPr>
      <p:sp>
        <p:nvSpPr>
          <p:cNvPr id="146" name="Google Shape;146;p112"/>
          <p:cNvSpPr txBox="1">
            <a:spLocks noGrp="1"/>
          </p:cNvSpPr>
          <p:nvPr>
            <p:ph type="title"/>
          </p:nvPr>
        </p:nvSpPr>
        <p:spPr>
          <a:xfrm>
            <a:off x="2194560" y="573207"/>
            <a:ext cx="20116800" cy="2901514"/>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9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112"/>
          <p:cNvSpPr txBox="1">
            <a:spLocks noGrp="1"/>
          </p:cNvSpPr>
          <p:nvPr>
            <p:ph type="body" idx="1"/>
          </p:nvPr>
        </p:nvSpPr>
        <p:spPr>
          <a:xfrm>
            <a:off x="2194560" y="3691468"/>
            <a:ext cx="20116800" cy="804672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2400"/>
              </a:spcBef>
              <a:spcAft>
                <a:spcPts val="0"/>
              </a:spcAft>
              <a:buSzPts val="1800"/>
              <a:buChar char=" "/>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148" name="Google Shape;148;p112"/>
          <p:cNvSpPr txBox="1">
            <a:spLocks noGrp="1"/>
          </p:cNvSpPr>
          <p:nvPr>
            <p:ph type="ftr" idx="11"/>
          </p:nvPr>
        </p:nvSpPr>
        <p:spPr>
          <a:xfrm>
            <a:off x="7372370" y="12919571"/>
            <a:ext cx="9645608"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112"/>
          <p:cNvSpPr txBox="1">
            <a:spLocks noGrp="1"/>
          </p:cNvSpPr>
          <p:nvPr>
            <p:ph type="sldNum" idx="12"/>
          </p:nvPr>
        </p:nvSpPr>
        <p:spPr>
          <a:xfrm>
            <a:off x="19800917" y="12919571"/>
            <a:ext cx="262405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60"/>
        <p:cNvGrpSpPr/>
        <p:nvPr/>
      </p:nvGrpSpPr>
      <p:grpSpPr>
        <a:xfrm>
          <a:off x="0" y="0"/>
          <a:ext cx="0" cy="0"/>
          <a:chOff x="0" y="0"/>
          <a:chExt cx="0" cy="0"/>
        </a:xfrm>
      </p:grpSpPr>
      <p:sp>
        <p:nvSpPr>
          <p:cNvPr id="161" name="Google Shape;161;p114"/>
          <p:cNvSpPr/>
          <p:nvPr/>
        </p:nvSpPr>
        <p:spPr>
          <a:xfrm>
            <a:off x="33" y="0"/>
            <a:ext cx="8101582" cy="13716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4"/>
          <p:cNvSpPr/>
          <p:nvPr/>
        </p:nvSpPr>
        <p:spPr>
          <a:xfrm>
            <a:off x="8080142" y="0"/>
            <a:ext cx="128016" cy="13716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14"/>
          <p:cNvSpPr txBox="1">
            <a:spLocks noGrp="1"/>
          </p:cNvSpPr>
          <p:nvPr>
            <p:ph type="title"/>
          </p:nvPr>
        </p:nvSpPr>
        <p:spPr>
          <a:xfrm>
            <a:off x="914400" y="1188718"/>
            <a:ext cx="6400800" cy="4572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7200"/>
              <a:buFont typeface="Calibri"/>
              <a:buNone/>
              <a:defRPr sz="72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14"/>
          <p:cNvSpPr txBox="1">
            <a:spLocks noGrp="1"/>
          </p:cNvSpPr>
          <p:nvPr>
            <p:ph type="body" idx="1"/>
          </p:nvPr>
        </p:nvSpPr>
        <p:spPr>
          <a:xfrm>
            <a:off x="9601200" y="1463040"/>
            <a:ext cx="12984480" cy="105156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2400"/>
              </a:spcBef>
              <a:spcAft>
                <a:spcPts val="0"/>
              </a:spcAft>
              <a:buSzPts val="1800"/>
              <a:buChar char=" "/>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800"/>
              </a:spcAft>
              <a:buSzPts val="1800"/>
              <a:buChar char="◦"/>
              <a:defRPr/>
            </a:lvl9pPr>
          </a:lstStyle>
          <a:p>
            <a:endParaRPr/>
          </a:p>
        </p:txBody>
      </p:sp>
      <p:sp>
        <p:nvSpPr>
          <p:cNvPr id="165" name="Google Shape;165;p114"/>
          <p:cNvSpPr txBox="1">
            <a:spLocks noGrp="1"/>
          </p:cNvSpPr>
          <p:nvPr>
            <p:ph type="body" idx="2"/>
          </p:nvPr>
        </p:nvSpPr>
        <p:spPr>
          <a:xfrm>
            <a:off x="914400" y="5852160"/>
            <a:ext cx="6400800" cy="675824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400"/>
              </a:spcBef>
              <a:spcAft>
                <a:spcPts val="0"/>
              </a:spcAft>
              <a:buSzPts val="3000"/>
              <a:buNone/>
              <a:defRPr sz="3000">
                <a:solidFill>
                  <a:srgbClr val="FFFFFF"/>
                </a:solidFill>
              </a:defRPr>
            </a:lvl1pPr>
            <a:lvl2pPr marL="914400" lvl="1" indent="-228600" algn="l">
              <a:lnSpc>
                <a:spcPct val="90000"/>
              </a:lnSpc>
              <a:spcBef>
                <a:spcPts val="400"/>
              </a:spcBef>
              <a:spcAft>
                <a:spcPts val="0"/>
              </a:spcAft>
              <a:buSzPts val="2400"/>
              <a:buNone/>
              <a:defRPr sz="2400"/>
            </a:lvl2pPr>
            <a:lvl3pPr marL="1371600" lvl="2" indent="-228600" algn="l">
              <a:lnSpc>
                <a:spcPct val="90000"/>
              </a:lnSpc>
              <a:spcBef>
                <a:spcPts val="800"/>
              </a:spcBef>
              <a:spcAft>
                <a:spcPts val="0"/>
              </a:spcAft>
              <a:buSzPts val="2000"/>
              <a:buNone/>
              <a:defRPr sz="2000"/>
            </a:lvl3pPr>
            <a:lvl4pPr marL="1828800" lvl="3" indent="-228600" algn="l">
              <a:lnSpc>
                <a:spcPct val="90000"/>
              </a:lnSpc>
              <a:spcBef>
                <a:spcPts val="800"/>
              </a:spcBef>
              <a:spcAft>
                <a:spcPts val="0"/>
              </a:spcAft>
              <a:buSzPts val="1800"/>
              <a:buNone/>
              <a:defRPr sz="1800"/>
            </a:lvl4pPr>
            <a:lvl5pPr marL="2286000" lvl="4" indent="-228600" algn="l">
              <a:lnSpc>
                <a:spcPct val="90000"/>
              </a:lnSpc>
              <a:spcBef>
                <a:spcPts val="800"/>
              </a:spcBef>
              <a:spcAft>
                <a:spcPts val="0"/>
              </a:spcAft>
              <a:buSzPts val="1800"/>
              <a:buNone/>
              <a:defRPr sz="1800"/>
            </a:lvl5pPr>
            <a:lvl6pPr marL="2743200" lvl="5" indent="-228600" algn="l">
              <a:lnSpc>
                <a:spcPct val="90000"/>
              </a:lnSpc>
              <a:spcBef>
                <a:spcPts val="800"/>
              </a:spcBef>
              <a:spcAft>
                <a:spcPts val="0"/>
              </a:spcAft>
              <a:buSzPts val="1800"/>
              <a:buNone/>
              <a:defRPr sz="1800"/>
            </a:lvl6pPr>
            <a:lvl7pPr marL="3200400" lvl="6" indent="-228600" algn="l">
              <a:lnSpc>
                <a:spcPct val="90000"/>
              </a:lnSpc>
              <a:spcBef>
                <a:spcPts val="800"/>
              </a:spcBef>
              <a:spcAft>
                <a:spcPts val="0"/>
              </a:spcAft>
              <a:buSzPts val="1800"/>
              <a:buNone/>
              <a:defRPr sz="1800"/>
            </a:lvl7pPr>
            <a:lvl8pPr marL="3657600" lvl="7" indent="-228600" algn="l">
              <a:lnSpc>
                <a:spcPct val="90000"/>
              </a:lnSpc>
              <a:spcBef>
                <a:spcPts val="800"/>
              </a:spcBef>
              <a:spcAft>
                <a:spcPts val="0"/>
              </a:spcAft>
              <a:buSzPts val="1800"/>
              <a:buNone/>
              <a:defRPr sz="1800"/>
            </a:lvl8pPr>
            <a:lvl9pPr marL="4114800" lvl="8" indent="-228600" algn="l">
              <a:lnSpc>
                <a:spcPct val="90000"/>
              </a:lnSpc>
              <a:spcBef>
                <a:spcPts val="800"/>
              </a:spcBef>
              <a:spcAft>
                <a:spcPts val="800"/>
              </a:spcAft>
              <a:buSzPts val="1800"/>
              <a:buNone/>
              <a:defRPr sz="1800"/>
            </a:lvl9pPr>
          </a:lstStyle>
          <a:p>
            <a:endParaRPr/>
          </a:p>
        </p:txBody>
      </p:sp>
      <p:sp>
        <p:nvSpPr>
          <p:cNvPr id="166" name="Google Shape;166;p114"/>
          <p:cNvSpPr txBox="1">
            <a:spLocks noGrp="1"/>
          </p:cNvSpPr>
          <p:nvPr>
            <p:ph type="ftr" idx="11"/>
          </p:nvPr>
        </p:nvSpPr>
        <p:spPr>
          <a:xfrm>
            <a:off x="9601200" y="12919571"/>
            <a:ext cx="9296400"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114"/>
          <p:cNvSpPr txBox="1">
            <a:spLocks noGrp="1"/>
          </p:cNvSpPr>
          <p:nvPr>
            <p:ph type="sldNum" idx="12"/>
          </p:nvPr>
        </p:nvSpPr>
        <p:spPr>
          <a:xfrm>
            <a:off x="19800917" y="12919571"/>
            <a:ext cx="262405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2100">
                <a:solidFill>
                  <a:schemeClr val="dk2"/>
                </a:solidFill>
                <a:latin typeface="Calibri"/>
                <a:ea typeface="Calibri"/>
                <a:cs typeface="Calibri"/>
                <a:sym typeface="Calibri"/>
              </a:defRPr>
            </a:lvl1pPr>
            <a:lvl2pPr marL="0" lvl="1" indent="0" algn="r">
              <a:spcBef>
                <a:spcPts val="0"/>
              </a:spcBef>
              <a:buNone/>
              <a:defRPr sz="2100">
                <a:solidFill>
                  <a:schemeClr val="dk2"/>
                </a:solidFill>
                <a:latin typeface="Calibri"/>
                <a:ea typeface="Calibri"/>
                <a:cs typeface="Calibri"/>
                <a:sym typeface="Calibri"/>
              </a:defRPr>
            </a:lvl2pPr>
            <a:lvl3pPr marL="0" lvl="2" indent="0" algn="r">
              <a:spcBef>
                <a:spcPts val="0"/>
              </a:spcBef>
              <a:buNone/>
              <a:defRPr sz="2100">
                <a:solidFill>
                  <a:schemeClr val="dk2"/>
                </a:solidFill>
                <a:latin typeface="Calibri"/>
                <a:ea typeface="Calibri"/>
                <a:cs typeface="Calibri"/>
                <a:sym typeface="Calibri"/>
              </a:defRPr>
            </a:lvl3pPr>
            <a:lvl4pPr marL="0" lvl="3" indent="0" algn="r">
              <a:spcBef>
                <a:spcPts val="0"/>
              </a:spcBef>
              <a:buNone/>
              <a:defRPr sz="2100">
                <a:solidFill>
                  <a:schemeClr val="dk2"/>
                </a:solidFill>
                <a:latin typeface="Calibri"/>
                <a:ea typeface="Calibri"/>
                <a:cs typeface="Calibri"/>
                <a:sym typeface="Calibri"/>
              </a:defRPr>
            </a:lvl4pPr>
            <a:lvl5pPr marL="0" lvl="4" indent="0" algn="r">
              <a:spcBef>
                <a:spcPts val="0"/>
              </a:spcBef>
              <a:buNone/>
              <a:defRPr sz="2100">
                <a:solidFill>
                  <a:schemeClr val="dk2"/>
                </a:solidFill>
                <a:latin typeface="Calibri"/>
                <a:ea typeface="Calibri"/>
                <a:cs typeface="Calibri"/>
                <a:sym typeface="Calibri"/>
              </a:defRPr>
            </a:lvl5pPr>
            <a:lvl6pPr marL="0" lvl="5" indent="0" algn="r">
              <a:spcBef>
                <a:spcPts val="0"/>
              </a:spcBef>
              <a:buNone/>
              <a:defRPr sz="2100">
                <a:solidFill>
                  <a:schemeClr val="dk2"/>
                </a:solidFill>
                <a:latin typeface="Calibri"/>
                <a:ea typeface="Calibri"/>
                <a:cs typeface="Calibri"/>
                <a:sym typeface="Calibri"/>
              </a:defRPr>
            </a:lvl6pPr>
            <a:lvl7pPr marL="0" lvl="6" indent="0" algn="r">
              <a:spcBef>
                <a:spcPts val="0"/>
              </a:spcBef>
              <a:buNone/>
              <a:defRPr sz="2100">
                <a:solidFill>
                  <a:schemeClr val="dk2"/>
                </a:solidFill>
                <a:latin typeface="Calibri"/>
                <a:ea typeface="Calibri"/>
                <a:cs typeface="Calibri"/>
                <a:sym typeface="Calibri"/>
              </a:defRPr>
            </a:lvl7pPr>
            <a:lvl8pPr marL="0" lvl="7" indent="0" algn="r">
              <a:spcBef>
                <a:spcPts val="0"/>
              </a:spcBef>
              <a:buNone/>
              <a:defRPr sz="2100">
                <a:solidFill>
                  <a:schemeClr val="dk2"/>
                </a:solidFill>
                <a:latin typeface="Calibri"/>
                <a:ea typeface="Calibri"/>
                <a:cs typeface="Calibri"/>
                <a:sym typeface="Calibri"/>
              </a:defRPr>
            </a:lvl8pPr>
            <a:lvl9pPr marL="0" lvl="8" indent="0" algn="r">
              <a:spcBef>
                <a:spcPts val="0"/>
              </a:spcBef>
              <a:buNone/>
              <a:defRPr sz="210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6"/>
          <p:cNvSpPr/>
          <p:nvPr/>
        </p:nvSpPr>
        <p:spPr>
          <a:xfrm>
            <a:off x="2" y="12801600"/>
            <a:ext cx="24384000" cy="9144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7;p96"/>
          <p:cNvSpPr/>
          <p:nvPr/>
        </p:nvSpPr>
        <p:spPr>
          <a:xfrm>
            <a:off x="1" y="12668632"/>
            <a:ext cx="24384002" cy="1319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96"/>
          <p:cNvSpPr txBox="1">
            <a:spLocks noGrp="1"/>
          </p:cNvSpPr>
          <p:nvPr>
            <p:ph type="title"/>
          </p:nvPr>
        </p:nvSpPr>
        <p:spPr>
          <a:xfrm>
            <a:off x="2194560" y="573207"/>
            <a:ext cx="20116800" cy="2901514"/>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9600"/>
              <a:buFont typeface="Calibri"/>
              <a:buNone/>
              <a:defRPr sz="96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96"/>
          <p:cNvSpPr txBox="1">
            <a:spLocks noGrp="1"/>
          </p:cNvSpPr>
          <p:nvPr>
            <p:ph type="body" idx="1"/>
          </p:nvPr>
        </p:nvSpPr>
        <p:spPr>
          <a:xfrm>
            <a:off x="2194560" y="3691468"/>
            <a:ext cx="20116800" cy="8046720"/>
          </a:xfrm>
          <a:prstGeom prst="rect">
            <a:avLst/>
          </a:prstGeom>
          <a:noFill/>
          <a:ln>
            <a:noFill/>
          </a:ln>
        </p:spPr>
        <p:txBody>
          <a:bodyPr spcFirstLastPara="1" wrap="square" lIns="0" tIns="45700" rIns="0" bIns="45700" anchor="t" anchorCtr="0">
            <a:normAutofit/>
          </a:bodyPr>
          <a:lstStyle>
            <a:lvl1pPr marL="457200" marR="0" lvl="0" indent="-482600" algn="l" rtl="0">
              <a:lnSpc>
                <a:spcPct val="90000"/>
              </a:lnSpc>
              <a:spcBef>
                <a:spcPts val="2400"/>
              </a:spcBef>
              <a:spcAft>
                <a:spcPts val="0"/>
              </a:spcAft>
              <a:buClr>
                <a:schemeClr val="accent1"/>
              </a:buClr>
              <a:buSzPts val="4000"/>
              <a:buFont typeface="Calibri"/>
              <a:buChar char=" "/>
              <a:defRPr sz="4000" b="0" i="0" u="none" strike="noStrike" cap="none">
                <a:solidFill>
                  <a:srgbClr val="3F3F3F"/>
                </a:solidFill>
                <a:latin typeface="Calibri"/>
                <a:ea typeface="Calibri"/>
                <a:cs typeface="Calibri"/>
                <a:sym typeface="Calibri"/>
              </a:defRPr>
            </a:lvl1pPr>
            <a:lvl2pPr marL="914400" marR="0" lvl="1" indent="-457200" algn="l" rtl="0">
              <a:lnSpc>
                <a:spcPct val="90000"/>
              </a:lnSpc>
              <a:spcBef>
                <a:spcPts val="400"/>
              </a:spcBef>
              <a:spcAft>
                <a:spcPts val="0"/>
              </a:spcAft>
              <a:buClr>
                <a:schemeClr val="accent1"/>
              </a:buClr>
              <a:buSzPts val="3600"/>
              <a:buFont typeface="Calibri"/>
              <a:buChar char="◦"/>
              <a:defRPr sz="3600" b="0" i="0" u="none" strike="noStrike" cap="none">
                <a:solidFill>
                  <a:srgbClr val="3F3F3F"/>
                </a:solidFill>
                <a:latin typeface="Calibri"/>
                <a:ea typeface="Calibri"/>
                <a:cs typeface="Calibri"/>
                <a:sym typeface="Calibri"/>
              </a:defRPr>
            </a:lvl2pPr>
            <a:lvl3pPr marL="1371600" marR="0" lvl="2" indent="-406400" algn="l" rtl="0">
              <a:lnSpc>
                <a:spcPct val="90000"/>
              </a:lnSpc>
              <a:spcBef>
                <a:spcPts val="800"/>
              </a:spcBef>
              <a:spcAft>
                <a:spcPts val="0"/>
              </a:spcAft>
              <a:buClr>
                <a:schemeClr val="accent1"/>
              </a:buClr>
              <a:buSzPts val="2800"/>
              <a:buFont typeface="Calibri"/>
              <a:buChar char="◦"/>
              <a:defRPr sz="2800" b="0" i="0" u="none" strike="noStrike" cap="none">
                <a:solidFill>
                  <a:srgbClr val="3F3F3F"/>
                </a:solidFill>
                <a:latin typeface="Calibri"/>
                <a:ea typeface="Calibri"/>
                <a:cs typeface="Calibri"/>
                <a:sym typeface="Calibri"/>
              </a:defRPr>
            </a:lvl3pPr>
            <a:lvl4pPr marL="1828800" marR="0" lvl="3" indent="-406400" algn="l" rtl="0">
              <a:lnSpc>
                <a:spcPct val="90000"/>
              </a:lnSpc>
              <a:spcBef>
                <a:spcPts val="800"/>
              </a:spcBef>
              <a:spcAft>
                <a:spcPts val="0"/>
              </a:spcAft>
              <a:buClr>
                <a:schemeClr val="accent1"/>
              </a:buClr>
              <a:buSzPts val="2800"/>
              <a:buFont typeface="Calibri"/>
              <a:buChar char="◦"/>
              <a:defRPr sz="2800" b="0" i="0" u="none" strike="noStrike" cap="none">
                <a:solidFill>
                  <a:srgbClr val="3F3F3F"/>
                </a:solidFill>
                <a:latin typeface="Calibri"/>
                <a:ea typeface="Calibri"/>
                <a:cs typeface="Calibri"/>
                <a:sym typeface="Calibri"/>
              </a:defRPr>
            </a:lvl4pPr>
            <a:lvl5pPr marL="2286000" marR="0" lvl="4" indent="-406400" algn="l" rtl="0">
              <a:lnSpc>
                <a:spcPct val="90000"/>
              </a:lnSpc>
              <a:spcBef>
                <a:spcPts val="800"/>
              </a:spcBef>
              <a:spcAft>
                <a:spcPts val="0"/>
              </a:spcAft>
              <a:buClr>
                <a:schemeClr val="accent1"/>
              </a:buClr>
              <a:buSzPts val="2800"/>
              <a:buFont typeface="Calibri"/>
              <a:buChar char="◦"/>
              <a:defRPr sz="2800" b="0" i="0" u="none" strike="noStrike" cap="none">
                <a:solidFill>
                  <a:srgbClr val="3F3F3F"/>
                </a:solidFill>
                <a:latin typeface="Calibri"/>
                <a:ea typeface="Calibri"/>
                <a:cs typeface="Calibri"/>
                <a:sym typeface="Calibri"/>
              </a:defRPr>
            </a:lvl5pPr>
            <a:lvl6pPr marL="2743200" marR="0" lvl="5" indent="-406400" algn="l" rtl="0">
              <a:lnSpc>
                <a:spcPct val="90000"/>
              </a:lnSpc>
              <a:spcBef>
                <a:spcPts val="800"/>
              </a:spcBef>
              <a:spcAft>
                <a:spcPts val="0"/>
              </a:spcAft>
              <a:buClr>
                <a:schemeClr val="accent1"/>
              </a:buClr>
              <a:buSzPts val="2800"/>
              <a:buFont typeface="Calibri"/>
              <a:buChar char="◦"/>
              <a:defRPr sz="2800" b="0" i="0" u="none" strike="noStrike" cap="none">
                <a:solidFill>
                  <a:srgbClr val="3F3F3F"/>
                </a:solidFill>
                <a:latin typeface="Calibri"/>
                <a:ea typeface="Calibri"/>
                <a:cs typeface="Calibri"/>
                <a:sym typeface="Calibri"/>
              </a:defRPr>
            </a:lvl6pPr>
            <a:lvl7pPr marL="3200400" marR="0" lvl="6" indent="-406400" algn="l" rtl="0">
              <a:lnSpc>
                <a:spcPct val="90000"/>
              </a:lnSpc>
              <a:spcBef>
                <a:spcPts val="800"/>
              </a:spcBef>
              <a:spcAft>
                <a:spcPts val="0"/>
              </a:spcAft>
              <a:buClr>
                <a:schemeClr val="accent1"/>
              </a:buClr>
              <a:buSzPts val="2800"/>
              <a:buFont typeface="Calibri"/>
              <a:buChar char="◦"/>
              <a:defRPr sz="2800" b="0" i="0" u="none" strike="noStrike" cap="none">
                <a:solidFill>
                  <a:srgbClr val="3F3F3F"/>
                </a:solidFill>
                <a:latin typeface="Calibri"/>
                <a:ea typeface="Calibri"/>
                <a:cs typeface="Calibri"/>
                <a:sym typeface="Calibri"/>
              </a:defRPr>
            </a:lvl7pPr>
            <a:lvl8pPr marL="3657600" marR="0" lvl="7" indent="-406400" algn="l" rtl="0">
              <a:lnSpc>
                <a:spcPct val="90000"/>
              </a:lnSpc>
              <a:spcBef>
                <a:spcPts val="800"/>
              </a:spcBef>
              <a:spcAft>
                <a:spcPts val="0"/>
              </a:spcAft>
              <a:buClr>
                <a:schemeClr val="accent1"/>
              </a:buClr>
              <a:buSzPts val="2800"/>
              <a:buFont typeface="Calibri"/>
              <a:buChar char="◦"/>
              <a:defRPr sz="2800" b="0" i="0" u="none" strike="noStrike" cap="none">
                <a:solidFill>
                  <a:srgbClr val="3F3F3F"/>
                </a:solidFill>
                <a:latin typeface="Calibri"/>
                <a:ea typeface="Calibri"/>
                <a:cs typeface="Calibri"/>
                <a:sym typeface="Calibri"/>
              </a:defRPr>
            </a:lvl8pPr>
            <a:lvl9pPr marL="4114800" marR="0" lvl="8" indent="-406400" algn="l" rtl="0">
              <a:lnSpc>
                <a:spcPct val="90000"/>
              </a:lnSpc>
              <a:spcBef>
                <a:spcPts val="800"/>
              </a:spcBef>
              <a:spcAft>
                <a:spcPts val="800"/>
              </a:spcAft>
              <a:buClr>
                <a:schemeClr val="accent1"/>
              </a:buClr>
              <a:buSzPts val="2800"/>
              <a:buFont typeface="Calibri"/>
              <a:buChar char="◦"/>
              <a:defRPr sz="2800" b="0" i="0" u="none" strike="noStrike" cap="none">
                <a:solidFill>
                  <a:srgbClr val="3F3F3F"/>
                </a:solidFill>
                <a:latin typeface="Calibri"/>
                <a:ea typeface="Calibri"/>
                <a:cs typeface="Calibri"/>
                <a:sym typeface="Calibri"/>
              </a:defRPr>
            </a:lvl9pPr>
          </a:lstStyle>
          <a:p>
            <a:endParaRPr/>
          </a:p>
        </p:txBody>
      </p:sp>
      <p:sp>
        <p:nvSpPr>
          <p:cNvPr id="10" name="Google Shape;10;p96"/>
          <p:cNvSpPr txBox="1">
            <a:spLocks noGrp="1"/>
          </p:cNvSpPr>
          <p:nvPr>
            <p:ph type="ftr" idx="11"/>
          </p:nvPr>
        </p:nvSpPr>
        <p:spPr>
          <a:xfrm>
            <a:off x="7372370" y="12919571"/>
            <a:ext cx="9645608" cy="730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96"/>
          <p:cNvSpPr txBox="1">
            <a:spLocks noGrp="1"/>
          </p:cNvSpPr>
          <p:nvPr>
            <p:ph type="sldNum" idx="12"/>
          </p:nvPr>
        </p:nvSpPr>
        <p:spPr>
          <a:xfrm>
            <a:off x="19800917" y="12919571"/>
            <a:ext cx="2624050" cy="7302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100" b="0" u="none">
                <a:solidFill>
                  <a:srgbClr val="FFFFFF"/>
                </a:solidFill>
                <a:latin typeface="Calibri"/>
                <a:ea typeface="Calibri"/>
                <a:cs typeface="Calibri"/>
                <a:sym typeface="Calibri"/>
              </a:defRPr>
            </a:lvl1pPr>
            <a:lvl2pPr marL="0" marR="0" lvl="1" indent="0" algn="r" rtl="0">
              <a:spcBef>
                <a:spcPts val="0"/>
              </a:spcBef>
              <a:buNone/>
              <a:defRPr sz="2100" b="0" u="none">
                <a:solidFill>
                  <a:srgbClr val="FFFFFF"/>
                </a:solidFill>
                <a:latin typeface="Calibri"/>
                <a:ea typeface="Calibri"/>
                <a:cs typeface="Calibri"/>
                <a:sym typeface="Calibri"/>
              </a:defRPr>
            </a:lvl2pPr>
            <a:lvl3pPr marL="0" marR="0" lvl="2" indent="0" algn="r" rtl="0">
              <a:spcBef>
                <a:spcPts val="0"/>
              </a:spcBef>
              <a:buNone/>
              <a:defRPr sz="2100" b="0" u="none">
                <a:solidFill>
                  <a:srgbClr val="FFFFFF"/>
                </a:solidFill>
                <a:latin typeface="Calibri"/>
                <a:ea typeface="Calibri"/>
                <a:cs typeface="Calibri"/>
                <a:sym typeface="Calibri"/>
              </a:defRPr>
            </a:lvl3pPr>
            <a:lvl4pPr marL="0" marR="0" lvl="3" indent="0" algn="r" rtl="0">
              <a:spcBef>
                <a:spcPts val="0"/>
              </a:spcBef>
              <a:buNone/>
              <a:defRPr sz="2100" b="0" u="none">
                <a:solidFill>
                  <a:srgbClr val="FFFFFF"/>
                </a:solidFill>
                <a:latin typeface="Calibri"/>
                <a:ea typeface="Calibri"/>
                <a:cs typeface="Calibri"/>
                <a:sym typeface="Calibri"/>
              </a:defRPr>
            </a:lvl4pPr>
            <a:lvl5pPr marL="0" marR="0" lvl="4" indent="0" algn="r" rtl="0">
              <a:spcBef>
                <a:spcPts val="0"/>
              </a:spcBef>
              <a:buNone/>
              <a:defRPr sz="2100" b="0" u="none">
                <a:solidFill>
                  <a:srgbClr val="FFFFFF"/>
                </a:solidFill>
                <a:latin typeface="Calibri"/>
                <a:ea typeface="Calibri"/>
                <a:cs typeface="Calibri"/>
                <a:sym typeface="Calibri"/>
              </a:defRPr>
            </a:lvl5pPr>
            <a:lvl6pPr marL="0" marR="0" lvl="5" indent="0" algn="r" rtl="0">
              <a:spcBef>
                <a:spcPts val="0"/>
              </a:spcBef>
              <a:buNone/>
              <a:defRPr sz="2100" b="0" u="none">
                <a:solidFill>
                  <a:srgbClr val="FFFFFF"/>
                </a:solidFill>
                <a:latin typeface="Calibri"/>
                <a:ea typeface="Calibri"/>
                <a:cs typeface="Calibri"/>
                <a:sym typeface="Calibri"/>
              </a:defRPr>
            </a:lvl6pPr>
            <a:lvl7pPr marL="0" marR="0" lvl="6" indent="0" algn="r" rtl="0">
              <a:spcBef>
                <a:spcPts val="0"/>
              </a:spcBef>
              <a:buNone/>
              <a:defRPr sz="2100" b="0" u="none">
                <a:solidFill>
                  <a:srgbClr val="FFFFFF"/>
                </a:solidFill>
                <a:latin typeface="Calibri"/>
                <a:ea typeface="Calibri"/>
                <a:cs typeface="Calibri"/>
                <a:sym typeface="Calibri"/>
              </a:defRPr>
            </a:lvl7pPr>
            <a:lvl8pPr marL="0" marR="0" lvl="7" indent="0" algn="r" rtl="0">
              <a:spcBef>
                <a:spcPts val="0"/>
              </a:spcBef>
              <a:buNone/>
              <a:defRPr sz="2100" b="0" u="none">
                <a:solidFill>
                  <a:srgbClr val="FFFFFF"/>
                </a:solidFill>
                <a:latin typeface="Calibri"/>
                <a:ea typeface="Calibri"/>
                <a:cs typeface="Calibri"/>
                <a:sym typeface="Calibri"/>
              </a:defRPr>
            </a:lvl8pPr>
            <a:lvl9pPr marL="0" marR="0" lvl="8" indent="0" algn="r" rtl="0">
              <a:spcBef>
                <a:spcPts val="0"/>
              </a:spcBef>
              <a:buNone/>
              <a:defRPr sz="2100" b="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2" name="Google Shape;12;p96"/>
          <p:cNvCxnSpPr/>
          <p:nvPr/>
        </p:nvCxnSpPr>
        <p:spPr>
          <a:xfrm rot="10800000">
            <a:off x="1526316" y="-1"/>
            <a:ext cx="0" cy="511176"/>
          </a:xfrm>
          <a:prstGeom prst="straightConnector1">
            <a:avLst/>
          </a:prstGeom>
          <a:noFill/>
          <a:ln w="12700" cap="flat" cmpd="sng">
            <a:solidFill>
              <a:srgbClr val="9AA2AC"/>
            </a:solidFill>
            <a:prstDash val="solid"/>
            <a:miter lim="400000"/>
            <a:headEnd type="none" w="sm" len="sm"/>
            <a:tailEnd type="none" w="sm" len="sm"/>
          </a:ln>
        </p:spPr>
      </p:cxnSp>
      <p:cxnSp>
        <p:nvCxnSpPr>
          <p:cNvPr id="13" name="Google Shape;13;p96"/>
          <p:cNvCxnSpPr/>
          <p:nvPr/>
        </p:nvCxnSpPr>
        <p:spPr>
          <a:xfrm rot="10800000">
            <a:off x="22857950" y="13207249"/>
            <a:ext cx="0" cy="508751"/>
          </a:xfrm>
          <a:prstGeom prst="straightConnector1">
            <a:avLst/>
          </a:prstGeom>
          <a:noFill/>
          <a:ln w="12700" cap="flat" cmpd="sng">
            <a:solidFill>
              <a:srgbClr val="9AA2AC"/>
            </a:solidFill>
            <a:prstDash val="solid"/>
            <a:miter lim="400000"/>
            <a:headEnd type="none" w="sm" len="sm"/>
            <a:tailEnd type="none" w="sm" len="sm"/>
          </a:ln>
        </p:spPr>
      </p:cxnSp>
      <p:pic>
        <p:nvPicPr>
          <p:cNvPr id="14" name="Google Shape;14;p96"/>
          <p:cNvPicPr preferRelativeResize="0"/>
          <p:nvPr/>
        </p:nvPicPr>
        <p:blipFill rotWithShape="1">
          <a:blip r:embed="rId46">
            <a:alphaModFix/>
          </a:blip>
          <a:srcRect/>
          <a:stretch/>
        </p:blipFill>
        <p:spPr>
          <a:xfrm>
            <a:off x="836446" y="629146"/>
            <a:ext cx="1379740" cy="86543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8" r:id="rId5"/>
    <p:sldLayoutId id="2147483659" r:id="rId6"/>
    <p:sldLayoutId id="2147483662" r:id="rId7"/>
    <p:sldLayoutId id="2147483664" r:id="rId8"/>
    <p:sldLayoutId id="2147483666" r:id="rId9"/>
    <p:sldLayoutId id="2147483669" r:id="rId10"/>
    <p:sldLayoutId id="2147483670" r:id="rId11"/>
    <p:sldLayoutId id="2147483672" r:id="rId12"/>
    <p:sldLayoutId id="2147483674" r:id="rId13"/>
    <p:sldLayoutId id="2147483675"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1.jpg"/><Relationship Id="rId3" Type="http://schemas.openxmlformats.org/officeDocument/2006/relationships/image" Target="../media/image31.jpg"/><Relationship Id="rId7" Type="http://schemas.openxmlformats.org/officeDocument/2006/relationships/image" Target="../media/image35.jpg"/><Relationship Id="rId12"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4.jpg"/><Relationship Id="rId11" Type="http://schemas.openxmlformats.org/officeDocument/2006/relationships/image" Target="../media/image39.jpg"/><Relationship Id="rId5" Type="http://schemas.openxmlformats.org/officeDocument/2006/relationships/image" Target="../media/image33.jpg"/><Relationship Id="rId10" Type="http://schemas.openxmlformats.org/officeDocument/2006/relationships/image" Target="../media/image38.jpg"/><Relationship Id="rId4" Type="http://schemas.openxmlformats.org/officeDocument/2006/relationships/image" Target="../media/image32.jpg"/><Relationship Id="rId9"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pic>
        <p:nvPicPr>
          <p:cNvPr id="12" name="Picture 11">
            <a:extLst>
              <a:ext uri="{FF2B5EF4-FFF2-40B4-BE49-F238E27FC236}">
                <a16:creationId xmlns:a16="http://schemas.microsoft.com/office/drawing/2014/main" id="{EDEC3EC0-DC1B-C530-0C10-D05FFFC02325}"/>
              </a:ext>
            </a:extLst>
          </p:cNvPr>
          <p:cNvPicPr>
            <a:picLocks noChangeAspect="1"/>
          </p:cNvPicPr>
          <p:nvPr/>
        </p:nvPicPr>
        <p:blipFill>
          <a:blip r:embed="rId3"/>
          <a:stretch>
            <a:fillRect/>
          </a:stretch>
        </p:blipFill>
        <p:spPr>
          <a:xfrm>
            <a:off x="8669154" y="4090978"/>
            <a:ext cx="7315200" cy="4032504"/>
          </a:xfrm>
          <a:prstGeom prst="rect">
            <a:avLst/>
          </a:prstGeom>
        </p:spPr>
      </p:pic>
      <p:pic>
        <p:nvPicPr>
          <p:cNvPr id="16" name="Picture Placeholder 15">
            <a:extLst>
              <a:ext uri="{FF2B5EF4-FFF2-40B4-BE49-F238E27FC236}">
                <a16:creationId xmlns:a16="http://schemas.microsoft.com/office/drawing/2014/main" id="{EF70616C-2888-BD89-A31A-585AA2A03450}"/>
              </a:ext>
            </a:extLst>
          </p:cNvPr>
          <p:cNvPicPr>
            <a:picLocks noGrp="1" noChangeAspect="1"/>
          </p:cNvPicPr>
          <p:nvPr>
            <p:ph type="pic" idx="2"/>
          </p:nvPr>
        </p:nvPicPr>
        <p:blipFill>
          <a:blip r:embed="rId3"/>
          <a:srcRect l="1000" r="1000"/>
          <a:stretch>
            <a:fillRect/>
          </a:stretch>
        </p:blipFill>
        <p:spPr/>
      </p:pic>
      <p:sp>
        <p:nvSpPr>
          <p:cNvPr id="19" name="Parallelogram 18">
            <a:extLst>
              <a:ext uri="{FF2B5EF4-FFF2-40B4-BE49-F238E27FC236}">
                <a16:creationId xmlns:a16="http://schemas.microsoft.com/office/drawing/2014/main" id="{DC09FAAA-9BCC-B529-2FB0-DC03D0B59C31}"/>
              </a:ext>
            </a:extLst>
          </p:cNvPr>
          <p:cNvSpPr/>
          <p:nvPr/>
        </p:nvSpPr>
        <p:spPr>
          <a:xfrm>
            <a:off x="18010618" y="-3931919"/>
            <a:ext cx="6926834" cy="744032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B8BE3D34-06FC-3CE1-3DD7-DBB62B3AAB68}"/>
              </a:ext>
            </a:extLst>
          </p:cNvPr>
          <p:cNvSpPr/>
          <p:nvPr/>
        </p:nvSpPr>
        <p:spPr>
          <a:xfrm>
            <a:off x="120316" y="1"/>
            <a:ext cx="8669154" cy="13715999"/>
          </a:xfrm>
          <a:prstGeom prst="parallelogram">
            <a:avLst/>
          </a:prstGeom>
          <a:solidFill>
            <a:srgbClr val="FFFFFF">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00BDD28-BCC4-30B9-E51C-31470C1F5CD7}"/>
              </a:ext>
            </a:extLst>
          </p:cNvPr>
          <p:cNvPicPr>
            <a:picLocks noChangeAspect="1"/>
          </p:cNvPicPr>
          <p:nvPr/>
        </p:nvPicPr>
        <p:blipFill>
          <a:blip r:embed="rId4"/>
          <a:stretch>
            <a:fillRect/>
          </a:stretch>
        </p:blipFill>
        <p:spPr>
          <a:xfrm>
            <a:off x="952839" y="8989995"/>
            <a:ext cx="5264526" cy="3469907"/>
          </a:xfrm>
          <a:prstGeom prst="rect">
            <a:avLst/>
          </a:prstGeom>
        </p:spPr>
      </p:pic>
      <p:sp>
        <p:nvSpPr>
          <p:cNvPr id="26" name="Parallelogram 25">
            <a:extLst>
              <a:ext uri="{FF2B5EF4-FFF2-40B4-BE49-F238E27FC236}">
                <a16:creationId xmlns:a16="http://schemas.microsoft.com/office/drawing/2014/main" id="{B2C0A66B-2303-2860-0D3A-31F70A9A037C}"/>
              </a:ext>
            </a:extLst>
          </p:cNvPr>
          <p:cNvSpPr/>
          <p:nvPr/>
        </p:nvSpPr>
        <p:spPr>
          <a:xfrm>
            <a:off x="10132719" y="9071930"/>
            <a:ext cx="6926834" cy="744032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AA3969AB-BDB2-2CD6-EF6E-B404400D4ABC}"/>
              </a:ext>
            </a:extLst>
          </p:cNvPr>
          <p:cNvSpPr/>
          <p:nvPr/>
        </p:nvSpPr>
        <p:spPr>
          <a:xfrm>
            <a:off x="12704824" y="9995837"/>
            <a:ext cx="12637970" cy="282020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A54ECE7-6562-E518-F0D4-D8524A05594F}"/>
              </a:ext>
            </a:extLst>
          </p:cNvPr>
          <p:cNvSpPr txBox="1"/>
          <p:nvPr/>
        </p:nvSpPr>
        <p:spPr>
          <a:xfrm>
            <a:off x="12997723" y="10253514"/>
            <a:ext cx="11132811" cy="2308324"/>
          </a:xfrm>
          <a:prstGeom prst="rect">
            <a:avLst/>
          </a:prstGeom>
          <a:noFill/>
        </p:spPr>
        <p:txBody>
          <a:bodyPr wrap="square" rtlCol="0">
            <a:spAutoFit/>
          </a:bodyPr>
          <a:lstStyle/>
          <a:p>
            <a:r>
              <a:rPr lang="en-US" sz="2400" dirty="0">
                <a:solidFill>
                  <a:schemeClr val="bg1"/>
                </a:solidFill>
              </a:rPr>
              <a:t>Huntsville Housing Authority’s mission is to develop and preserve a high standard of safe, affordable housing for qualifying individuals and families, free from discrimination. HHA believes housing is a basic need and the foundation for a successful life. HHA’s dedicated staff, along with community partners, will promote neighborhood revitalization, self-sufficiency, and assist our families in achieving long-term economic success and a sustained high quality of life.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pic>
        <p:nvPicPr>
          <p:cNvPr id="1189" name="Google Shape;1189;p40"/>
          <p:cNvPicPr preferRelativeResize="0"/>
          <p:nvPr/>
        </p:nvPicPr>
        <p:blipFill rotWithShape="1">
          <a:blip r:embed="rId3">
            <a:alphaModFix/>
          </a:blip>
          <a:srcRect/>
          <a:stretch/>
        </p:blipFill>
        <p:spPr>
          <a:xfrm>
            <a:off x="9353006" y="3035598"/>
            <a:ext cx="11591475" cy="8640960"/>
          </a:xfrm>
          <a:prstGeom prst="rect">
            <a:avLst/>
          </a:prstGeom>
          <a:noFill/>
          <a:ln>
            <a:noFill/>
          </a:ln>
        </p:spPr>
      </p:pic>
      <p:sp>
        <p:nvSpPr>
          <p:cNvPr id="1190" name="Google Shape;1190;p40"/>
          <p:cNvSpPr txBox="1">
            <a:spLocks noGrp="1"/>
          </p:cNvSpPr>
          <p:nvPr>
            <p:ph type="title"/>
          </p:nvPr>
        </p:nvSpPr>
        <p:spPr>
          <a:xfrm>
            <a:off x="310680" y="1188718"/>
            <a:ext cx="7150104" cy="7037434"/>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FFFFFF"/>
              </a:buClr>
              <a:buSzPts val="7200"/>
              <a:buFont typeface="Calibri"/>
              <a:buNone/>
            </a:pPr>
            <a:r>
              <a:rPr lang="en-US" dirty="0">
                <a:latin typeface="+mj-lt"/>
              </a:rPr>
              <a:t>Housing Choice Voucher (Section 8) Allocations</a:t>
            </a:r>
            <a:endParaRPr dirty="0">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pic>
        <p:nvPicPr>
          <p:cNvPr id="1218" name="Google Shape;1218;p44"/>
          <p:cNvPicPr preferRelativeResize="0"/>
          <p:nvPr/>
        </p:nvPicPr>
        <p:blipFill rotWithShape="1">
          <a:blip r:embed="rId3">
            <a:alphaModFix/>
          </a:blip>
          <a:srcRect/>
          <a:stretch/>
        </p:blipFill>
        <p:spPr>
          <a:xfrm>
            <a:off x="17225555" y="4085316"/>
            <a:ext cx="5129348" cy="5075588"/>
          </a:xfrm>
          <a:prstGeom prst="rect">
            <a:avLst/>
          </a:prstGeom>
          <a:noFill/>
          <a:ln>
            <a:noFill/>
          </a:ln>
        </p:spPr>
      </p:pic>
      <p:sp>
        <p:nvSpPr>
          <p:cNvPr id="1219" name="Google Shape;1219;p44"/>
          <p:cNvSpPr txBox="1"/>
          <p:nvPr/>
        </p:nvSpPr>
        <p:spPr>
          <a:xfrm>
            <a:off x="1698172" y="4085316"/>
            <a:ext cx="16883653"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dirty="0">
                <a:solidFill>
                  <a:schemeClr val="accent2"/>
                </a:solidFill>
                <a:latin typeface="+mj-lt"/>
                <a:ea typeface="Times New Roman"/>
                <a:cs typeface="Times New Roman"/>
                <a:sym typeface="Times New Roman"/>
              </a:rPr>
              <a:t>Foster Youth to Independence </a:t>
            </a:r>
            <a:endParaRPr dirty="0">
              <a:solidFill>
                <a:schemeClr val="accent2"/>
              </a:solidFill>
              <a:latin typeface="+mj-lt"/>
            </a:endParaRPr>
          </a:p>
        </p:txBody>
      </p:sp>
      <p:sp>
        <p:nvSpPr>
          <p:cNvPr id="2" name="TextBox 1">
            <a:extLst>
              <a:ext uri="{FF2B5EF4-FFF2-40B4-BE49-F238E27FC236}">
                <a16:creationId xmlns:a16="http://schemas.microsoft.com/office/drawing/2014/main" id="{2B26011D-B89B-AAC5-A330-B2F93D573801}"/>
              </a:ext>
            </a:extLst>
          </p:cNvPr>
          <p:cNvSpPr txBox="1"/>
          <p:nvPr/>
        </p:nvSpPr>
        <p:spPr>
          <a:xfrm>
            <a:off x="1698172" y="6008913"/>
            <a:ext cx="14630400" cy="2308324"/>
          </a:xfrm>
          <a:prstGeom prst="rect">
            <a:avLst/>
          </a:prstGeom>
          <a:noFill/>
        </p:spPr>
        <p:txBody>
          <a:bodyPr wrap="square" rtlCol="0">
            <a:spAutoFit/>
          </a:bodyPr>
          <a:lstStyle/>
          <a:p>
            <a:r>
              <a:rPr lang="en-US" sz="3600" dirty="0"/>
              <a:t>HUD’s Foster Youth to Independence (FYI) Initiative is a program that provides housing assistance for up to 36 months to youth under the age of 25 with a child welfare history who are at-risk-of or experiencing homelessness. HHA was awarded 8 FYI vouchers.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pic>
        <p:nvPicPr>
          <p:cNvPr id="1226" name="Google Shape;1226;p45"/>
          <p:cNvPicPr preferRelativeResize="0"/>
          <p:nvPr/>
        </p:nvPicPr>
        <p:blipFill rotWithShape="1">
          <a:blip r:embed="rId3">
            <a:alphaModFix/>
          </a:blip>
          <a:srcRect/>
          <a:stretch/>
        </p:blipFill>
        <p:spPr>
          <a:xfrm>
            <a:off x="16690020" y="4021584"/>
            <a:ext cx="6203553" cy="5345571"/>
          </a:xfrm>
          <a:prstGeom prst="rect">
            <a:avLst/>
          </a:prstGeom>
          <a:noFill/>
          <a:ln>
            <a:noFill/>
          </a:ln>
        </p:spPr>
      </p:pic>
      <p:sp>
        <p:nvSpPr>
          <p:cNvPr id="2" name="TextBox 1">
            <a:extLst>
              <a:ext uri="{FF2B5EF4-FFF2-40B4-BE49-F238E27FC236}">
                <a16:creationId xmlns:a16="http://schemas.microsoft.com/office/drawing/2014/main" id="{C7230D20-C174-4983-8E90-9DF0A1A1AB40}"/>
              </a:ext>
            </a:extLst>
          </p:cNvPr>
          <p:cNvSpPr txBox="1"/>
          <p:nvPr/>
        </p:nvSpPr>
        <p:spPr>
          <a:xfrm>
            <a:off x="1121545" y="3661405"/>
            <a:ext cx="12649617" cy="1200329"/>
          </a:xfrm>
          <a:prstGeom prst="rect">
            <a:avLst/>
          </a:prstGeom>
          <a:noFill/>
        </p:spPr>
        <p:txBody>
          <a:bodyPr wrap="none" rtlCol="0">
            <a:spAutoFit/>
          </a:bodyPr>
          <a:lstStyle/>
          <a:p>
            <a:r>
              <a:rPr lang="en-US" sz="7200" dirty="0"/>
              <a:t>Emergency </a:t>
            </a:r>
            <a:r>
              <a:rPr lang="en-US" sz="7200" dirty="0">
                <a:solidFill>
                  <a:schemeClr val="accent2"/>
                </a:solidFill>
              </a:rPr>
              <a:t>Housing Vouchers</a:t>
            </a:r>
          </a:p>
        </p:txBody>
      </p:sp>
      <p:sp>
        <p:nvSpPr>
          <p:cNvPr id="3" name="TextBox 2">
            <a:extLst>
              <a:ext uri="{FF2B5EF4-FFF2-40B4-BE49-F238E27FC236}">
                <a16:creationId xmlns:a16="http://schemas.microsoft.com/office/drawing/2014/main" id="{75E041B9-E171-5D90-0009-0C8A6682AB3C}"/>
              </a:ext>
            </a:extLst>
          </p:cNvPr>
          <p:cNvSpPr txBox="1"/>
          <p:nvPr/>
        </p:nvSpPr>
        <p:spPr>
          <a:xfrm>
            <a:off x="1121545" y="5576673"/>
            <a:ext cx="15168979" cy="3970318"/>
          </a:xfrm>
          <a:prstGeom prst="rect">
            <a:avLst/>
          </a:prstGeom>
          <a:noFill/>
        </p:spPr>
        <p:txBody>
          <a:bodyPr wrap="square" rtlCol="0">
            <a:spAutoFit/>
          </a:bodyPr>
          <a:lstStyle/>
          <a:p>
            <a:r>
              <a:rPr lang="en-US" sz="3600" dirty="0"/>
              <a:t>Huntsville Housing Authority was selected to receive 110 EHVs and funding as authorized by the American Rescue Plan Act of 2021. These EHVs are to assist individuals and families who are experiencing homelessness; at risk of experiencing homelessness; fleeing, or human trafficking; or were recently homeless and for whom providing rental assistance will prevent he family’s homelessness or having high risk of housing instability.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pic>
        <p:nvPicPr>
          <p:cNvPr id="3" name="Graphic 2">
            <a:extLst>
              <a:ext uri="{FF2B5EF4-FFF2-40B4-BE49-F238E27FC236}">
                <a16:creationId xmlns:a16="http://schemas.microsoft.com/office/drawing/2014/main" id="{58EC34A2-BE12-75DE-9855-9FB57B3678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5593" y="1984737"/>
            <a:ext cx="12070822" cy="2365881"/>
          </a:xfrm>
          <a:prstGeom prst="rect">
            <a:avLst/>
          </a:prstGeom>
        </p:spPr>
      </p:pic>
      <p:pic>
        <p:nvPicPr>
          <p:cNvPr id="5" name="Graphic 4">
            <a:extLst>
              <a:ext uri="{FF2B5EF4-FFF2-40B4-BE49-F238E27FC236}">
                <a16:creationId xmlns:a16="http://schemas.microsoft.com/office/drawing/2014/main" id="{00DFF277-BECC-99BB-19F6-623A9CFE2F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62227" y="2412274"/>
            <a:ext cx="5691166" cy="3575699"/>
          </a:xfrm>
          <a:prstGeom prst="rect">
            <a:avLst/>
          </a:prstGeom>
        </p:spPr>
      </p:pic>
      <p:pic>
        <p:nvPicPr>
          <p:cNvPr id="7" name="Graphic 6">
            <a:extLst>
              <a:ext uri="{FF2B5EF4-FFF2-40B4-BE49-F238E27FC236}">
                <a16:creationId xmlns:a16="http://schemas.microsoft.com/office/drawing/2014/main" id="{BC9FA569-9394-B6A6-9D4F-5B9BD67100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152010" y="6611592"/>
            <a:ext cx="5711599" cy="4221617"/>
          </a:xfrm>
          <a:prstGeom prst="rect">
            <a:avLst/>
          </a:prstGeom>
        </p:spPr>
      </p:pic>
      <p:sp>
        <p:nvSpPr>
          <p:cNvPr id="8" name="TextBox 7">
            <a:extLst>
              <a:ext uri="{FF2B5EF4-FFF2-40B4-BE49-F238E27FC236}">
                <a16:creationId xmlns:a16="http://schemas.microsoft.com/office/drawing/2014/main" id="{E45E511B-09F4-60C9-2A23-24737C6A092A}"/>
              </a:ext>
            </a:extLst>
          </p:cNvPr>
          <p:cNvSpPr txBox="1"/>
          <p:nvPr/>
        </p:nvSpPr>
        <p:spPr>
          <a:xfrm>
            <a:off x="2422029" y="4670386"/>
            <a:ext cx="13229304" cy="6740307"/>
          </a:xfrm>
          <a:prstGeom prst="rect">
            <a:avLst/>
          </a:prstGeom>
          <a:noFill/>
        </p:spPr>
        <p:txBody>
          <a:bodyPr wrap="square" rtlCol="0">
            <a:spAutoFit/>
          </a:bodyPr>
          <a:lstStyle/>
          <a:p>
            <a:r>
              <a:rPr lang="en-US" sz="4000" dirty="0"/>
              <a:t>FSS is a program that allows participants to build financial assets as the household earned income from wages increases. Once an eligible family is selected to participate in the program, the PHA, and the head of each participating family execute a FSS Contract of Participation that specifies the rights and responsibilities of both parties. Participants identify educational, professional and personal goals. The term of the FSS contract is generally 5 years, but it may be extended for another 2 years by the PHA for good cause. </a:t>
            </a:r>
          </a:p>
          <a:p>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51"/>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2C2E3C"/>
              </a:buClr>
              <a:buSzPts val="2200"/>
              <a:buFont typeface="Quicksand"/>
              <a:buNone/>
            </a:pPr>
            <a:fld id="{00000000-1234-1234-1234-123412341234}" type="slidenum">
              <a:rPr lang="en-US" sz="2200" b="1">
                <a:solidFill>
                  <a:srgbClr val="2C2E3C"/>
                </a:solidFill>
                <a:latin typeface="Quicksand"/>
                <a:ea typeface="Quicksand"/>
                <a:cs typeface="Quicksand"/>
                <a:sym typeface="Quicksand"/>
              </a:rPr>
              <a:t>14</a:t>
            </a:fld>
            <a:endParaRPr/>
          </a:p>
        </p:txBody>
      </p:sp>
      <p:pic>
        <p:nvPicPr>
          <p:cNvPr id="3" name="Picture Placeholder 2">
            <a:extLst>
              <a:ext uri="{FF2B5EF4-FFF2-40B4-BE49-F238E27FC236}">
                <a16:creationId xmlns:a16="http://schemas.microsoft.com/office/drawing/2014/main" id="{1DB2ABFB-E2C3-A482-68F2-8599FCEC5704}"/>
              </a:ext>
            </a:extLst>
          </p:cNvPr>
          <p:cNvPicPr>
            <a:picLocks noGrp="1" noChangeAspect="1"/>
          </p:cNvPicPr>
          <p:nvPr>
            <p:ph type="pic" idx="2"/>
          </p:nvPr>
        </p:nvPicPr>
        <p:blipFill>
          <a:blip r:embed="rId3"/>
          <a:srcRect l="15971" r="15971"/>
          <a:stretch>
            <a:fillRect/>
          </a:stretch>
        </p:blipFill>
        <p:spPr>
          <a:xfrm>
            <a:off x="1531938" y="2540000"/>
            <a:ext cx="4318000" cy="4318000"/>
          </a:xfrm>
          <a:prstGeom prst="rect">
            <a:avLst/>
          </a:prstGeom>
          <a:solidFill>
            <a:srgbClr val="BABEC7"/>
          </a:solidFill>
          <a:ln>
            <a:noFill/>
          </a:ln>
        </p:spPr>
      </p:pic>
      <p:sp>
        <p:nvSpPr>
          <p:cNvPr id="1265" name="Google Shape;1265;p51"/>
          <p:cNvSpPr>
            <a:spLocks noGrp="1"/>
          </p:cNvSpPr>
          <p:nvPr>
            <p:ph type="pic" idx="4"/>
          </p:nvPr>
        </p:nvSpPr>
        <p:spPr>
          <a:xfrm>
            <a:off x="5850664" y="6861637"/>
            <a:ext cx="4318001" cy="4318001"/>
          </a:xfrm>
          <a:prstGeom prst="rect">
            <a:avLst/>
          </a:prstGeom>
          <a:solidFill>
            <a:srgbClr val="BABEC7"/>
          </a:solidFill>
          <a:ln>
            <a:noFill/>
          </a:ln>
        </p:spPr>
      </p:sp>
      <p:sp>
        <p:nvSpPr>
          <p:cNvPr id="1267" name="Google Shape;1267;p51"/>
          <p:cNvSpPr/>
          <p:nvPr/>
        </p:nvSpPr>
        <p:spPr>
          <a:xfrm>
            <a:off x="5850664" y="2540000"/>
            <a:ext cx="4318001" cy="4318000"/>
          </a:xfrm>
          <a:prstGeom prst="rect">
            <a:avLst/>
          </a:prstGeom>
          <a:solidFill>
            <a:schemeClr val="accent3"/>
          </a:solidFill>
          <a:ln w="12700" cap="flat" cmpd="sng">
            <a:solidFill>
              <a:srgbClr val="65D5D1"/>
            </a:solidFill>
            <a:prstDash val="solid"/>
            <a:miter lim="400000"/>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68" name="Google Shape;1268;p51"/>
          <p:cNvSpPr/>
          <p:nvPr/>
        </p:nvSpPr>
        <p:spPr>
          <a:xfrm>
            <a:off x="1532665" y="6861637"/>
            <a:ext cx="4318001" cy="4318001"/>
          </a:xfrm>
          <a:prstGeom prst="rect">
            <a:avLst/>
          </a:prstGeom>
          <a:solidFill>
            <a:srgbClr val="1C1F25"/>
          </a:solidFill>
          <a:ln>
            <a:noFill/>
          </a:ln>
        </p:spPr>
        <p:txBody>
          <a:bodyPr spcFirstLastPara="1" wrap="square" lIns="0" tIns="0" rIns="0" bIns="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69" name="Google Shape;1269;p51"/>
          <p:cNvSpPr txBox="1"/>
          <p:nvPr/>
        </p:nvSpPr>
        <p:spPr>
          <a:xfrm>
            <a:off x="10499150" y="8309425"/>
            <a:ext cx="3769500" cy="1523494"/>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F7F9FF"/>
              </a:buClr>
              <a:buSzPts val="2200"/>
              <a:buFont typeface="Quicksand"/>
              <a:buNone/>
            </a:pPr>
            <a:r>
              <a:rPr lang="en-US" sz="2200" b="1" dirty="0">
                <a:solidFill>
                  <a:srgbClr val="F7F9FF"/>
                </a:solidFill>
                <a:latin typeface="+mn-lt"/>
                <a:ea typeface="Quicksand"/>
                <a:cs typeface="Quicksand"/>
                <a:sym typeface="Quicksand"/>
              </a:rPr>
              <a:t>Homeownership Program</a:t>
            </a:r>
            <a:endParaRPr sz="2200" b="1" dirty="0">
              <a:solidFill>
                <a:srgbClr val="F7F9FF"/>
              </a:solidFill>
              <a:latin typeface="+mn-lt"/>
              <a:ea typeface="Quicksand"/>
              <a:cs typeface="Quicksand"/>
              <a:sym typeface="Quicksand"/>
            </a:endParaRPr>
          </a:p>
          <a:p>
            <a:pPr marL="457200" marR="0" lvl="0" indent="-368300" algn="l" rtl="0">
              <a:lnSpc>
                <a:spcPct val="150000"/>
              </a:lnSpc>
              <a:spcBef>
                <a:spcPts val="0"/>
              </a:spcBef>
              <a:spcAft>
                <a:spcPts val="0"/>
              </a:spcAft>
              <a:buClr>
                <a:srgbClr val="F7F9FF"/>
              </a:buClr>
              <a:buSzPts val="2200"/>
              <a:buFont typeface="Quicksand"/>
              <a:buChar char="●"/>
            </a:pPr>
            <a:r>
              <a:rPr lang="en-US" sz="2200" b="1" dirty="0">
                <a:solidFill>
                  <a:srgbClr val="F7F9FF"/>
                </a:solidFill>
                <a:latin typeface="+mn-lt"/>
                <a:ea typeface="Quicksand"/>
                <a:cs typeface="Quicksand"/>
                <a:sym typeface="Quicksand"/>
              </a:rPr>
              <a:t>Financial Stability</a:t>
            </a:r>
            <a:endParaRPr sz="2200" b="1" dirty="0">
              <a:solidFill>
                <a:srgbClr val="F7F9FF"/>
              </a:solidFill>
              <a:latin typeface="+mn-lt"/>
              <a:ea typeface="Quicksand"/>
              <a:cs typeface="Quicksand"/>
              <a:sym typeface="Quicksand"/>
            </a:endParaRPr>
          </a:p>
          <a:p>
            <a:pPr marL="457200" marR="0" lvl="0" indent="-368300" algn="l" rtl="0">
              <a:lnSpc>
                <a:spcPct val="150000"/>
              </a:lnSpc>
              <a:spcBef>
                <a:spcPts val="0"/>
              </a:spcBef>
              <a:spcAft>
                <a:spcPts val="0"/>
              </a:spcAft>
              <a:buClr>
                <a:srgbClr val="F7F9FF"/>
              </a:buClr>
              <a:buSzPts val="2200"/>
              <a:buFont typeface="Quicksand"/>
              <a:buChar char="●"/>
            </a:pPr>
            <a:r>
              <a:rPr lang="en-US" sz="2200" b="1" dirty="0">
                <a:solidFill>
                  <a:srgbClr val="F7F9FF"/>
                </a:solidFill>
                <a:latin typeface="+mn-lt"/>
                <a:ea typeface="Quicksand"/>
                <a:cs typeface="Quicksand"/>
                <a:sym typeface="Quicksand"/>
              </a:rPr>
              <a:t>“Moving Up  &amp; Out”</a:t>
            </a:r>
            <a:endParaRPr sz="2200" b="1" dirty="0">
              <a:solidFill>
                <a:srgbClr val="F7F9FF"/>
              </a:solidFill>
              <a:latin typeface="+mn-lt"/>
              <a:ea typeface="Quicksand"/>
              <a:cs typeface="Quicksand"/>
              <a:sym typeface="Quicksand"/>
            </a:endParaRPr>
          </a:p>
        </p:txBody>
      </p:sp>
      <p:sp>
        <p:nvSpPr>
          <p:cNvPr id="1270" name="Google Shape;1270;p51"/>
          <p:cNvSpPr txBox="1"/>
          <p:nvPr/>
        </p:nvSpPr>
        <p:spPr>
          <a:xfrm>
            <a:off x="6177150" y="3987800"/>
            <a:ext cx="3769500" cy="2031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F7F9FF"/>
              </a:buClr>
              <a:buSzPts val="2200"/>
              <a:buFont typeface="Quicksand"/>
              <a:buNone/>
            </a:pPr>
            <a:r>
              <a:rPr lang="en-US" sz="2200" b="1" dirty="0">
                <a:solidFill>
                  <a:srgbClr val="F7F9FF"/>
                </a:solidFill>
                <a:latin typeface="+mj-lt"/>
                <a:ea typeface="Quicksand"/>
                <a:cs typeface="Quicksand"/>
                <a:sym typeface="Quicksand"/>
              </a:rPr>
              <a:t>Youth &amp; Family Program</a:t>
            </a:r>
            <a:endParaRPr sz="2200" b="1" dirty="0">
              <a:solidFill>
                <a:srgbClr val="F7F9FF"/>
              </a:solidFill>
              <a:latin typeface="+mj-lt"/>
              <a:ea typeface="Quicksand"/>
              <a:cs typeface="Quicksand"/>
              <a:sym typeface="Quicksand"/>
            </a:endParaRPr>
          </a:p>
          <a:p>
            <a:pPr marL="457200" marR="0" lvl="0" indent="-368300" algn="l" rtl="0">
              <a:lnSpc>
                <a:spcPct val="150000"/>
              </a:lnSpc>
              <a:spcBef>
                <a:spcPts val="0"/>
              </a:spcBef>
              <a:spcAft>
                <a:spcPts val="0"/>
              </a:spcAft>
              <a:buClr>
                <a:srgbClr val="F7F9FF"/>
              </a:buClr>
              <a:buSzPts val="2200"/>
              <a:buFont typeface="Quicksand"/>
              <a:buChar char="●"/>
            </a:pPr>
            <a:r>
              <a:rPr lang="en-US" sz="2200" b="1" dirty="0">
                <a:solidFill>
                  <a:srgbClr val="F7F9FF"/>
                </a:solidFill>
                <a:latin typeface="+mj-lt"/>
                <a:ea typeface="Quicksand"/>
                <a:cs typeface="Quicksand"/>
                <a:sym typeface="Quicksand"/>
              </a:rPr>
              <a:t>Youth Activities</a:t>
            </a:r>
            <a:endParaRPr sz="2200" b="1" dirty="0">
              <a:solidFill>
                <a:srgbClr val="F7F9FF"/>
              </a:solidFill>
              <a:latin typeface="+mj-lt"/>
              <a:ea typeface="Quicksand"/>
              <a:cs typeface="Quicksand"/>
              <a:sym typeface="Quicksand"/>
            </a:endParaRPr>
          </a:p>
          <a:p>
            <a:pPr marL="457200" marR="0" lvl="0" indent="-368300" algn="l" rtl="0">
              <a:lnSpc>
                <a:spcPct val="150000"/>
              </a:lnSpc>
              <a:spcBef>
                <a:spcPts val="0"/>
              </a:spcBef>
              <a:spcAft>
                <a:spcPts val="0"/>
              </a:spcAft>
              <a:buClr>
                <a:srgbClr val="F7F9FF"/>
              </a:buClr>
              <a:buSzPts val="2200"/>
              <a:buFont typeface="Quicksand"/>
              <a:buChar char="●"/>
            </a:pPr>
            <a:r>
              <a:rPr lang="en-US" sz="2200" b="1" dirty="0">
                <a:solidFill>
                  <a:srgbClr val="F7F9FF"/>
                </a:solidFill>
                <a:latin typeface="+mj-lt"/>
                <a:ea typeface="Quicksand"/>
                <a:cs typeface="Quicksand"/>
                <a:sym typeface="Quicksand"/>
              </a:rPr>
              <a:t>Family Support</a:t>
            </a:r>
            <a:endParaRPr sz="2200" b="1" dirty="0">
              <a:solidFill>
                <a:srgbClr val="F7F9FF"/>
              </a:solidFill>
              <a:latin typeface="+mj-lt"/>
              <a:ea typeface="Quicksand"/>
              <a:cs typeface="Quicksand"/>
              <a:sym typeface="Quicksand"/>
            </a:endParaRPr>
          </a:p>
          <a:p>
            <a:pPr marL="457200" marR="0" lvl="0" indent="-368300" algn="l" rtl="0">
              <a:lnSpc>
                <a:spcPct val="150000"/>
              </a:lnSpc>
              <a:spcBef>
                <a:spcPts val="0"/>
              </a:spcBef>
              <a:spcAft>
                <a:spcPts val="0"/>
              </a:spcAft>
              <a:buClr>
                <a:srgbClr val="F7F9FF"/>
              </a:buClr>
              <a:buSzPts val="2200"/>
              <a:buFont typeface="Quicksand"/>
              <a:buChar char="●"/>
            </a:pPr>
            <a:r>
              <a:rPr lang="en-US" sz="2200" b="1" dirty="0">
                <a:solidFill>
                  <a:srgbClr val="F7F9FF"/>
                </a:solidFill>
                <a:latin typeface="+mj-lt"/>
                <a:ea typeface="Quicksand"/>
                <a:cs typeface="Quicksand"/>
                <a:sym typeface="Quicksand"/>
              </a:rPr>
              <a:t>Community Involvement</a:t>
            </a:r>
            <a:endParaRPr sz="2200" b="1" dirty="0">
              <a:solidFill>
                <a:srgbClr val="F7F9FF"/>
              </a:solidFill>
              <a:latin typeface="+mj-lt"/>
              <a:ea typeface="Quicksand"/>
              <a:cs typeface="Quicksand"/>
              <a:sym typeface="Quicksand"/>
            </a:endParaRPr>
          </a:p>
        </p:txBody>
      </p:sp>
      <p:sp>
        <p:nvSpPr>
          <p:cNvPr id="1271" name="Google Shape;1271;p51"/>
          <p:cNvSpPr txBox="1"/>
          <p:nvPr/>
        </p:nvSpPr>
        <p:spPr>
          <a:xfrm>
            <a:off x="1835375" y="8309425"/>
            <a:ext cx="3769500" cy="1523494"/>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F7F9FF"/>
              </a:buClr>
              <a:buSzPts val="2200"/>
              <a:buFont typeface="Quicksand"/>
              <a:buNone/>
            </a:pPr>
            <a:r>
              <a:rPr lang="en-US" sz="2200" b="1" dirty="0">
                <a:solidFill>
                  <a:srgbClr val="F7F9FF"/>
                </a:solidFill>
                <a:latin typeface="+mn-lt"/>
                <a:ea typeface="Quicksand"/>
                <a:cs typeface="Quicksand"/>
                <a:sym typeface="Quicksand"/>
              </a:rPr>
              <a:t>Elderly &amp; Disabled Program</a:t>
            </a:r>
            <a:endParaRPr sz="2200" b="1" dirty="0">
              <a:solidFill>
                <a:srgbClr val="F7F9FF"/>
              </a:solidFill>
              <a:latin typeface="+mn-lt"/>
              <a:ea typeface="Quicksand"/>
              <a:cs typeface="Quicksand"/>
              <a:sym typeface="Quicksand"/>
            </a:endParaRPr>
          </a:p>
          <a:p>
            <a:pPr marL="457200" marR="0" lvl="0" indent="-368300" algn="l" rtl="0">
              <a:lnSpc>
                <a:spcPct val="150000"/>
              </a:lnSpc>
              <a:spcBef>
                <a:spcPts val="0"/>
              </a:spcBef>
              <a:spcAft>
                <a:spcPts val="0"/>
              </a:spcAft>
              <a:buClr>
                <a:srgbClr val="F7F9FF"/>
              </a:buClr>
              <a:buSzPts val="2200"/>
              <a:buFont typeface="Quicksand"/>
              <a:buChar char="●"/>
            </a:pPr>
            <a:r>
              <a:rPr lang="en-US" sz="2200" b="1" dirty="0">
                <a:solidFill>
                  <a:srgbClr val="F7F9FF"/>
                </a:solidFill>
                <a:latin typeface="+mn-lt"/>
                <a:ea typeface="Quicksand"/>
                <a:cs typeface="Quicksand"/>
                <a:sym typeface="Quicksand"/>
              </a:rPr>
              <a:t>Health &amp; Wellness</a:t>
            </a:r>
            <a:endParaRPr sz="2200" b="1" dirty="0">
              <a:solidFill>
                <a:srgbClr val="F7F9FF"/>
              </a:solidFill>
              <a:latin typeface="+mn-lt"/>
              <a:ea typeface="Quicksand"/>
              <a:cs typeface="Quicksand"/>
              <a:sym typeface="Quicksand"/>
            </a:endParaRPr>
          </a:p>
          <a:p>
            <a:pPr marL="457200" marR="0" lvl="0" indent="-368300" algn="l" rtl="0">
              <a:lnSpc>
                <a:spcPct val="150000"/>
              </a:lnSpc>
              <a:spcBef>
                <a:spcPts val="0"/>
              </a:spcBef>
              <a:spcAft>
                <a:spcPts val="0"/>
              </a:spcAft>
              <a:buClr>
                <a:srgbClr val="F7F9FF"/>
              </a:buClr>
              <a:buSzPts val="2200"/>
              <a:buFont typeface="Quicksand"/>
              <a:buChar char="●"/>
            </a:pPr>
            <a:r>
              <a:rPr lang="en-US" sz="2200" b="1" dirty="0">
                <a:solidFill>
                  <a:srgbClr val="F7F9FF"/>
                </a:solidFill>
                <a:latin typeface="+mn-lt"/>
                <a:ea typeface="Quicksand"/>
                <a:cs typeface="Quicksand"/>
                <a:sym typeface="Quicksand"/>
              </a:rPr>
              <a:t>Housing Stability</a:t>
            </a:r>
            <a:endParaRPr sz="2200" b="1" dirty="0">
              <a:solidFill>
                <a:srgbClr val="F7F9FF"/>
              </a:solidFill>
              <a:latin typeface="+mn-lt"/>
              <a:ea typeface="Quicksand"/>
              <a:cs typeface="Quicksand"/>
              <a:sym typeface="Quicksand"/>
            </a:endParaRPr>
          </a:p>
        </p:txBody>
      </p:sp>
      <p:sp>
        <p:nvSpPr>
          <p:cNvPr id="1272" name="Google Shape;1272;p51"/>
          <p:cNvSpPr txBox="1"/>
          <p:nvPr/>
        </p:nvSpPr>
        <p:spPr>
          <a:xfrm>
            <a:off x="15582675" y="6045200"/>
            <a:ext cx="7629000" cy="3231654"/>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6A6E77"/>
              </a:buClr>
              <a:buSzPts val="2200"/>
              <a:buFont typeface="Quicksand"/>
              <a:buNone/>
            </a:pPr>
            <a:r>
              <a:rPr lang="en-US" sz="2800" dirty="0">
                <a:solidFill>
                  <a:schemeClr val="tx1"/>
                </a:solidFill>
                <a:latin typeface="+mn-lt"/>
                <a:ea typeface="Quicksand"/>
                <a:cs typeface="Quicksand"/>
                <a:sym typeface="Quicksand"/>
              </a:rPr>
              <a:t>We understand that people often need more than a decent, safe, and affordable place to live, they need to be able to build a stable life.  In addition to housing options we provide Resident Services.</a:t>
            </a:r>
            <a:endParaRPr sz="2800" dirty="0">
              <a:solidFill>
                <a:schemeClr val="tx1"/>
              </a:solidFill>
              <a:latin typeface="+mn-lt"/>
              <a:ea typeface="Calibri"/>
              <a:cs typeface="Calibri"/>
              <a:sym typeface="Calibri"/>
            </a:endParaRPr>
          </a:p>
        </p:txBody>
      </p:sp>
      <p:sp>
        <p:nvSpPr>
          <p:cNvPr id="1273" name="Google Shape;1273;p51"/>
          <p:cNvSpPr txBox="1"/>
          <p:nvPr/>
        </p:nvSpPr>
        <p:spPr>
          <a:xfrm>
            <a:off x="15189693" y="4380391"/>
            <a:ext cx="7918106" cy="107721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rgbClr val="2C2E3C"/>
              </a:buClr>
              <a:buSzPts val="7000"/>
              <a:buFont typeface="Quicksand"/>
              <a:buNone/>
            </a:pPr>
            <a:r>
              <a:rPr lang="en-US" sz="7000" dirty="0">
                <a:solidFill>
                  <a:schemeClr val="accent2"/>
                </a:solidFill>
                <a:latin typeface="+mj-lt"/>
                <a:ea typeface="Quicksand"/>
                <a:cs typeface="Quicksand"/>
                <a:sym typeface="Quicksand"/>
              </a:rPr>
              <a:t>Resident Services</a:t>
            </a:r>
            <a:endParaRPr sz="1800" dirty="0">
              <a:solidFill>
                <a:schemeClr val="accent2"/>
              </a:solidFill>
              <a:latin typeface="+mj-lt"/>
              <a:ea typeface="Calibri"/>
              <a:cs typeface="Calibri"/>
              <a:sym typeface="Calibri"/>
            </a:endParaRPr>
          </a:p>
        </p:txBody>
      </p:sp>
      <p:pic>
        <p:nvPicPr>
          <p:cNvPr id="1276" name="Google Shape;1276;p51"/>
          <p:cNvPicPr preferRelativeResize="0"/>
          <p:nvPr/>
        </p:nvPicPr>
        <p:blipFill rotWithShape="1">
          <a:blip r:embed="rId4">
            <a:alphaModFix/>
          </a:blip>
          <a:srcRect l="5533" t="4330" r="5355" b="19553"/>
          <a:stretch/>
        </p:blipFill>
        <p:spPr>
          <a:xfrm>
            <a:off x="5850675" y="6861625"/>
            <a:ext cx="4318000" cy="4318026"/>
          </a:xfrm>
          <a:prstGeom prst="rect">
            <a:avLst/>
          </a:prstGeom>
          <a:noFill/>
          <a:ln>
            <a:noFill/>
          </a:ln>
        </p:spPr>
      </p:pic>
      <p:pic>
        <p:nvPicPr>
          <p:cNvPr id="1277" name="Google Shape;1277;p51"/>
          <p:cNvPicPr preferRelativeResize="0"/>
          <p:nvPr/>
        </p:nvPicPr>
        <p:blipFill rotWithShape="1">
          <a:blip r:embed="rId5">
            <a:alphaModFix/>
          </a:blip>
          <a:srcRect/>
          <a:stretch/>
        </p:blipFill>
        <p:spPr>
          <a:xfrm>
            <a:off x="10173219" y="2536362"/>
            <a:ext cx="4314825" cy="4314825"/>
          </a:xfrm>
          <a:prstGeom prst="rect">
            <a:avLst/>
          </a:prstGeom>
          <a:noFill/>
          <a:ln>
            <a:noFill/>
          </a:ln>
        </p:spPr>
      </p:pic>
      <p:sp>
        <p:nvSpPr>
          <p:cNvPr id="1278" name="Google Shape;1278;p51"/>
          <p:cNvSpPr txBox="1"/>
          <p:nvPr/>
        </p:nvSpPr>
        <p:spPr>
          <a:xfrm>
            <a:off x="10304200" y="2713300"/>
            <a:ext cx="2024700" cy="7389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rgbClr val="FFFFFF"/>
              </a:buClr>
              <a:buSzPts val="1800"/>
              <a:buFont typeface="Lora Medium"/>
              <a:buNone/>
            </a:pPr>
            <a:r>
              <a:rPr lang="en-US" sz="1800" dirty="0">
                <a:solidFill>
                  <a:srgbClr val="FFFFFF"/>
                </a:solidFill>
                <a:latin typeface="+mn-lt"/>
                <a:ea typeface="Lora Medium"/>
                <a:cs typeface="Lora Medium"/>
                <a:sym typeface="Lora Medium"/>
              </a:rPr>
              <a:t>It’s like a new life for us.</a:t>
            </a:r>
            <a:endParaRPr sz="1800" dirty="0">
              <a:solidFill>
                <a:srgbClr val="FFFFFF"/>
              </a:solidFill>
              <a:latin typeface="+mn-lt"/>
              <a:ea typeface="Lora Medium"/>
              <a:cs typeface="Lora Medium"/>
              <a:sym typeface="Lora Medium"/>
            </a:endParaRPr>
          </a:p>
        </p:txBody>
      </p:sp>
    </p:spTree>
  </p:cSld>
  <p:clrMapOvr>
    <a:masterClrMapping/>
  </p:clrMapOvr>
  <p:transition spd="slow">
    <p:blinds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4" name="Google Shape;1284;p52"/>
          <p:cNvSpPr/>
          <p:nvPr/>
        </p:nvSpPr>
        <p:spPr>
          <a:xfrm>
            <a:off x="12192000" y="-93962"/>
            <a:ext cx="12192000" cy="12760809"/>
          </a:xfrm>
          <a:prstGeom prst="rect">
            <a:avLst/>
          </a:prstGeom>
          <a:solidFill>
            <a:srgbClr val="1C1F25">
              <a:alpha val="89411"/>
            </a:srgbClr>
          </a:solidFill>
          <a:ln>
            <a:noFill/>
          </a:ln>
        </p:spPr>
        <p:txBody>
          <a:bodyPr spcFirstLastPara="1" wrap="square" lIns="0" tIns="0" rIns="0" bIns="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85" name="Google Shape;1285;p52"/>
          <p:cNvSpPr txBox="1"/>
          <p:nvPr/>
        </p:nvSpPr>
        <p:spPr>
          <a:xfrm>
            <a:off x="307110" y="3685677"/>
            <a:ext cx="8115900"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rgbClr val="2C2E3C"/>
              </a:buClr>
              <a:buSzPts val="7000"/>
              <a:buFont typeface="Quicksand"/>
              <a:buNone/>
            </a:pPr>
            <a:r>
              <a:rPr lang="en-US" sz="7200" dirty="0">
                <a:solidFill>
                  <a:schemeClr val="accent2"/>
                </a:solidFill>
                <a:latin typeface="+mj-lt"/>
                <a:ea typeface="Quicksand"/>
                <a:cs typeface="Quicksand"/>
                <a:sym typeface="Quicksand"/>
              </a:rPr>
              <a:t>Elderly &amp; Disabled</a:t>
            </a:r>
            <a:endParaRPr sz="7200" dirty="0">
              <a:solidFill>
                <a:schemeClr val="accent2"/>
              </a:solidFill>
              <a:latin typeface="+mj-lt"/>
              <a:ea typeface="Calibri"/>
              <a:cs typeface="Calibri"/>
              <a:sym typeface="Calibri"/>
            </a:endParaRPr>
          </a:p>
        </p:txBody>
      </p:sp>
      <p:sp>
        <p:nvSpPr>
          <p:cNvPr id="1286" name="Google Shape;1286;p52"/>
          <p:cNvSpPr txBox="1"/>
          <p:nvPr/>
        </p:nvSpPr>
        <p:spPr>
          <a:xfrm>
            <a:off x="649275" y="5072475"/>
            <a:ext cx="10610908" cy="508985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555555"/>
              </a:buClr>
              <a:buSzPts val="3150"/>
              <a:buFont typeface="Roboto"/>
              <a:buNone/>
            </a:pPr>
            <a:r>
              <a:rPr lang="en-US" sz="3150" dirty="0">
                <a:solidFill>
                  <a:schemeClr val="tx1"/>
                </a:solidFill>
                <a:highlight>
                  <a:srgbClr val="FFFFFF"/>
                </a:highlight>
                <a:latin typeface="+mj-lt"/>
                <a:ea typeface="Roboto"/>
                <a:cs typeface="Roboto"/>
                <a:sym typeface="Roboto"/>
              </a:rPr>
              <a:t>Coordinated supportive services are provided to assist in enhancing the residents' ability to age in place and improve their quality of life. Services include case management, home delivered meals, transportation, social activities, light exercise, nutrition, safety and financial workshops. Many of the programs are facilitated by local community partnerships.</a:t>
            </a:r>
            <a:endParaRPr sz="3500" dirty="0">
              <a:solidFill>
                <a:schemeClr val="tx1"/>
              </a:solidFill>
              <a:latin typeface="+mj-lt"/>
              <a:ea typeface="Calibri"/>
              <a:cs typeface="Calibri"/>
              <a:sym typeface="Calibri"/>
            </a:endParaRPr>
          </a:p>
        </p:txBody>
      </p:sp>
      <p:sp>
        <p:nvSpPr>
          <p:cNvPr id="1287" name="Google Shape;1287;p52"/>
          <p:cNvSpPr txBox="1"/>
          <p:nvPr/>
        </p:nvSpPr>
        <p:spPr>
          <a:xfrm>
            <a:off x="13069325" y="1908800"/>
            <a:ext cx="8770500" cy="407803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7F9FF"/>
              </a:buClr>
              <a:buSzPts val="3100"/>
              <a:buFont typeface="Quicksand"/>
              <a:buNone/>
            </a:pPr>
            <a:r>
              <a:rPr lang="en-US" sz="4800" dirty="0">
                <a:solidFill>
                  <a:srgbClr val="F7F9FF"/>
                </a:solidFill>
                <a:latin typeface="+mn-lt"/>
                <a:ea typeface="Quicksand"/>
                <a:cs typeface="Quicksand"/>
                <a:sym typeface="Quicksand"/>
              </a:rPr>
              <a:t>Services Provided:</a:t>
            </a:r>
            <a:endParaRPr sz="4800" dirty="0">
              <a:solidFill>
                <a:srgbClr val="F7F9FF"/>
              </a:solidFill>
              <a:latin typeface="+mn-lt"/>
              <a:ea typeface="Quicksand"/>
              <a:cs typeface="Quicksand"/>
              <a:sym typeface="Quicksand"/>
            </a:endParaRPr>
          </a:p>
          <a:p>
            <a:pPr marL="457200" marR="0" lvl="0" indent="-425450" algn="l" rtl="0">
              <a:spcBef>
                <a:spcPts val="0"/>
              </a:spcBef>
              <a:spcAft>
                <a:spcPts val="0"/>
              </a:spcAft>
              <a:buClr>
                <a:srgbClr val="F7F9FF"/>
              </a:buClr>
              <a:buSzPts val="3100"/>
              <a:buFont typeface="Quicksand"/>
              <a:buChar char="●"/>
            </a:pPr>
            <a:r>
              <a:rPr lang="en-US" sz="3100" dirty="0">
                <a:solidFill>
                  <a:srgbClr val="F7F9FF"/>
                </a:solidFill>
                <a:latin typeface="+mn-lt"/>
                <a:ea typeface="Quicksand"/>
                <a:cs typeface="Quicksand"/>
                <a:sym typeface="Quicksand"/>
              </a:rPr>
              <a:t>Blood Pressure Screenings</a:t>
            </a:r>
            <a:endParaRPr sz="3100" dirty="0">
              <a:solidFill>
                <a:srgbClr val="F7F9FF"/>
              </a:solidFill>
              <a:latin typeface="+mn-lt"/>
              <a:ea typeface="Quicksand"/>
              <a:cs typeface="Quicksand"/>
              <a:sym typeface="Quicksand"/>
            </a:endParaRPr>
          </a:p>
          <a:p>
            <a:pPr marL="457200" marR="0" lvl="0" indent="-425450" algn="l" rtl="0">
              <a:spcBef>
                <a:spcPts val="0"/>
              </a:spcBef>
              <a:spcAft>
                <a:spcPts val="0"/>
              </a:spcAft>
              <a:buClr>
                <a:srgbClr val="F7F9FF"/>
              </a:buClr>
              <a:buSzPts val="3100"/>
              <a:buFont typeface="Quicksand"/>
              <a:buChar char="●"/>
            </a:pPr>
            <a:r>
              <a:rPr lang="en-US" sz="3100" dirty="0">
                <a:solidFill>
                  <a:srgbClr val="F7F9FF"/>
                </a:solidFill>
                <a:latin typeface="+mn-lt"/>
                <a:ea typeface="Quicksand"/>
                <a:cs typeface="Quicksand"/>
                <a:sym typeface="Quicksand"/>
              </a:rPr>
              <a:t>Exercise Classes</a:t>
            </a:r>
            <a:endParaRPr sz="3100" dirty="0">
              <a:solidFill>
                <a:srgbClr val="F7F9FF"/>
              </a:solidFill>
              <a:latin typeface="+mn-lt"/>
              <a:ea typeface="Quicksand"/>
              <a:cs typeface="Quicksand"/>
              <a:sym typeface="Quicksand"/>
            </a:endParaRPr>
          </a:p>
          <a:p>
            <a:pPr marL="457200" marR="0" lvl="0" indent="-425450" algn="l" rtl="0">
              <a:spcBef>
                <a:spcPts val="0"/>
              </a:spcBef>
              <a:spcAft>
                <a:spcPts val="0"/>
              </a:spcAft>
              <a:buClr>
                <a:srgbClr val="F7F9FF"/>
              </a:buClr>
              <a:buSzPts val="3100"/>
              <a:buFont typeface="Quicksand"/>
              <a:buChar char="●"/>
            </a:pPr>
            <a:r>
              <a:rPr lang="en-US" sz="3100" dirty="0">
                <a:solidFill>
                  <a:srgbClr val="F7F9FF"/>
                </a:solidFill>
                <a:latin typeface="+mn-lt"/>
                <a:ea typeface="Quicksand"/>
                <a:cs typeface="Quicksand"/>
                <a:sym typeface="Quicksand"/>
              </a:rPr>
              <a:t>Nutrition Programs</a:t>
            </a:r>
            <a:endParaRPr sz="3100" dirty="0">
              <a:solidFill>
                <a:srgbClr val="F7F9FF"/>
              </a:solidFill>
              <a:latin typeface="+mn-lt"/>
              <a:ea typeface="Quicksand"/>
              <a:cs typeface="Quicksand"/>
              <a:sym typeface="Quicksand"/>
            </a:endParaRPr>
          </a:p>
          <a:p>
            <a:pPr marL="457200" marR="0" lvl="0" indent="-425450" algn="l" rtl="0">
              <a:spcBef>
                <a:spcPts val="0"/>
              </a:spcBef>
              <a:spcAft>
                <a:spcPts val="0"/>
              </a:spcAft>
              <a:buClr>
                <a:srgbClr val="F7F9FF"/>
              </a:buClr>
              <a:buSzPts val="3100"/>
              <a:buFont typeface="Quicksand"/>
              <a:buChar char="●"/>
            </a:pPr>
            <a:r>
              <a:rPr lang="en-US" sz="3100" dirty="0">
                <a:solidFill>
                  <a:srgbClr val="F7F9FF"/>
                </a:solidFill>
                <a:latin typeface="+mn-lt"/>
                <a:ea typeface="Quicksand"/>
                <a:cs typeface="Quicksand"/>
                <a:sym typeface="Quicksand"/>
              </a:rPr>
              <a:t>Health and Resource Fairs</a:t>
            </a:r>
            <a:endParaRPr sz="3100" dirty="0">
              <a:solidFill>
                <a:srgbClr val="F7F9FF"/>
              </a:solidFill>
              <a:latin typeface="+mn-lt"/>
              <a:ea typeface="Quicksand"/>
              <a:cs typeface="Quicksand"/>
              <a:sym typeface="Quicksand"/>
            </a:endParaRPr>
          </a:p>
          <a:p>
            <a:pPr marL="457200" marR="0" lvl="0" indent="-425450" algn="l" rtl="0">
              <a:spcBef>
                <a:spcPts val="0"/>
              </a:spcBef>
              <a:spcAft>
                <a:spcPts val="0"/>
              </a:spcAft>
              <a:buClr>
                <a:srgbClr val="F7F9FF"/>
              </a:buClr>
              <a:buSzPts val="3100"/>
              <a:buFont typeface="Quicksand"/>
              <a:buChar char="●"/>
            </a:pPr>
            <a:r>
              <a:rPr lang="en-US" sz="3100" dirty="0">
                <a:solidFill>
                  <a:srgbClr val="F7F9FF"/>
                </a:solidFill>
                <a:latin typeface="+mn-lt"/>
                <a:ea typeface="Quicksand"/>
                <a:cs typeface="Quicksand"/>
                <a:sym typeface="Quicksand"/>
              </a:rPr>
              <a:t>Assistance with Completing Needed Forms for HHA and community agencies</a:t>
            </a:r>
            <a:endParaRPr sz="3100" dirty="0">
              <a:solidFill>
                <a:srgbClr val="F7F9FF"/>
              </a:solidFill>
              <a:latin typeface="+mn-lt"/>
              <a:ea typeface="Quicksand"/>
              <a:cs typeface="Quicksand"/>
              <a:sym typeface="Quicksand"/>
            </a:endParaRPr>
          </a:p>
          <a:p>
            <a:pPr marL="457200" marR="0" lvl="0" indent="-425450" algn="l" rtl="0">
              <a:spcBef>
                <a:spcPts val="0"/>
              </a:spcBef>
              <a:spcAft>
                <a:spcPts val="0"/>
              </a:spcAft>
              <a:buClr>
                <a:srgbClr val="F7F9FF"/>
              </a:buClr>
              <a:buSzPts val="3100"/>
              <a:buFont typeface="Quicksand"/>
              <a:buChar char="●"/>
            </a:pPr>
            <a:r>
              <a:rPr lang="en-US" sz="3100" dirty="0">
                <a:solidFill>
                  <a:srgbClr val="F7F9FF"/>
                </a:solidFill>
                <a:latin typeface="+mn-lt"/>
                <a:ea typeface="Quicksand"/>
                <a:cs typeface="Quicksand"/>
                <a:sym typeface="Quicksand"/>
              </a:rPr>
              <a:t>Referrals for needed service</a:t>
            </a:r>
            <a:r>
              <a:rPr lang="en-US" sz="3100" b="0" dirty="0">
                <a:solidFill>
                  <a:srgbClr val="F7F9FF"/>
                </a:solidFill>
                <a:latin typeface="+mn-lt"/>
                <a:ea typeface="Quicksand"/>
                <a:cs typeface="Quicksand"/>
                <a:sym typeface="Quicksand"/>
              </a:rPr>
              <a:t>.</a:t>
            </a:r>
            <a:endParaRPr sz="2300" dirty="0">
              <a:solidFill>
                <a:schemeClr val="dk1"/>
              </a:solidFill>
              <a:latin typeface="+mn-lt"/>
              <a:ea typeface="Calibri"/>
              <a:cs typeface="Calibri"/>
              <a:sym typeface="Calibri"/>
            </a:endParaRPr>
          </a:p>
        </p:txBody>
      </p:sp>
      <p:sp>
        <p:nvSpPr>
          <p:cNvPr id="1289" name="Google Shape;1289;p52"/>
          <p:cNvSpPr txBox="1"/>
          <p:nvPr/>
        </p:nvSpPr>
        <p:spPr>
          <a:xfrm>
            <a:off x="13008365" y="7138431"/>
            <a:ext cx="9747132" cy="473972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lt1"/>
              </a:buClr>
              <a:buSzPts val="3100"/>
              <a:buFont typeface="Quicksand"/>
              <a:buNone/>
            </a:pPr>
            <a:r>
              <a:rPr lang="en-US" sz="4800" dirty="0">
                <a:solidFill>
                  <a:schemeClr val="lt1"/>
                </a:solidFill>
                <a:latin typeface="+mj-lt"/>
                <a:ea typeface="Quicksand"/>
                <a:cs typeface="Quicksand"/>
                <a:sym typeface="Quicksand"/>
              </a:rPr>
              <a:t>Community Partners:</a:t>
            </a:r>
            <a:endParaRPr sz="4800" dirty="0">
              <a:solidFill>
                <a:schemeClr val="lt1"/>
              </a:solidFill>
              <a:latin typeface="+mj-lt"/>
              <a:ea typeface="Quicksand"/>
              <a:cs typeface="Quicksand"/>
              <a:sym typeface="Quicksand"/>
            </a:endParaRPr>
          </a:p>
          <a:p>
            <a:pPr marL="457200" marR="0" lvl="0" indent="-425450" algn="l" rtl="0">
              <a:spcBef>
                <a:spcPts val="0"/>
              </a:spcBef>
              <a:spcAft>
                <a:spcPts val="0"/>
              </a:spcAft>
              <a:buClr>
                <a:schemeClr val="lt1"/>
              </a:buClr>
              <a:buSzPts val="3100"/>
              <a:buFont typeface="Quicksand"/>
              <a:buChar char="●"/>
            </a:pPr>
            <a:r>
              <a:rPr lang="en-US" sz="3100" dirty="0">
                <a:solidFill>
                  <a:schemeClr val="lt1"/>
                </a:solidFill>
                <a:latin typeface="+mn-lt"/>
                <a:ea typeface="Quicksand"/>
                <a:cs typeface="Quicksand"/>
                <a:sym typeface="Quicksand"/>
              </a:rPr>
              <a:t>The</a:t>
            </a:r>
            <a:r>
              <a:rPr lang="en-US" sz="3100" dirty="0">
                <a:solidFill>
                  <a:schemeClr val="lt1"/>
                </a:solidFill>
                <a:latin typeface="+mj-lt"/>
                <a:ea typeface="Quicksand"/>
                <a:cs typeface="Quicksand"/>
                <a:sym typeface="Quicksand"/>
              </a:rPr>
              <a:t> Legacy Center</a:t>
            </a:r>
            <a:endParaRPr sz="3100" dirty="0">
              <a:solidFill>
                <a:schemeClr val="lt1"/>
              </a:solidFill>
              <a:latin typeface="+mj-lt"/>
              <a:ea typeface="Quicksand"/>
              <a:cs typeface="Quicksand"/>
              <a:sym typeface="Quicksand"/>
            </a:endParaRPr>
          </a:p>
          <a:p>
            <a:pPr marL="457200" marR="0" lvl="0" indent="-425450" algn="l" rtl="0">
              <a:spcBef>
                <a:spcPts val="0"/>
              </a:spcBef>
              <a:spcAft>
                <a:spcPts val="0"/>
              </a:spcAft>
              <a:buClr>
                <a:schemeClr val="lt1"/>
              </a:buClr>
              <a:buSzPts val="3100"/>
              <a:buFont typeface="Quicksand"/>
              <a:buChar char="●"/>
            </a:pPr>
            <a:r>
              <a:rPr lang="en-US" sz="3100" dirty="0">
                <a:solidFill>
                  <a:schemeClr val="lt1"/>
                </a:solidFill>
                <a:latin typeface="+mj-lt"/>
                <a:ea typeface="Quicksand"/>
                <a:cs typeface="Quicksand"/>
                <a:sym typeface="Quicksand"/>
              </a:rPr>
              <a:t>Alabama Cooperative Extension System, Alabama A&amp;M University</a:t>
            </a:r>
            <a:endParaRPr sz="3100" dirty="0">
              <a:solidFill>
                <a:schemeClr val="lt1"/>
              </a:solidFill>
              <a:latin typeface="+mj-lt"/>
              <a:ea typeface="Quicksand"/>
              <a:cs typeface="Quicksand"/>
              <a:sym typeface="Quicksand"/>
            </a:endParaRPr>
          </a:p>
          <a:p>
            <a:pPr marL="457200" marR="0" lvl="0" indent="-425450" algn="l" rtl="0">
              <a:spcBef>
                <a:spcPts val="0"/>
              </a:spcBef>
              <a:spcAft>
                <a:spcPts val="0"/>
              </a:spcAft>
              <a:buClr>
                <a:schemeClr val="lt1"/>
              </a:buClr>
              <a:buSzPts val="3100"/>
              <a:buFont typeface="Quicksand"/>
              <a:buChar char="●"/>
            </a:pPr>
            <a:r>
              <a:rPr lang="en-US" sz="3100" dirty="0">
                <a:solidFill>
                  <a:schemeClr val="lt1"/>
                </a:solidFill>
                <a:latin typeface="+mj-lt"/>
                <a:ea typeface="Quicksand"/>
                <a:cs typeface="Quicksand"/>
                <a:sym typeface="Quicksand"/>
              </a:rPr>
              <a:t>Oakwood University</a:t>
            </a:r>
            <a:endParaRPr sz="3100" dirty="0">
              <a:solidFill>
                <a:schemeClr val="lt1"/>
              </a:solidFill>
              <a:latin typeface="+mj-lt"/>
              <a:ea typeface="Quicksand"/>
              <a:cs typeface="Quicksand"/>
              <a:sym typeface="Quicksand"/>
            </a:endParaRPr>
          </a:p>
          <a:p>
            <a:pPr marL="457200" marR="0" lvl="0" indent="-425450" algn="l" rtl="0">
              <a:spcBef>
                <a:spcPts val="0"/>
              </a:spcBef>
              <a:spcAft>
                <a:spcPts val="0"/>
              </a:spcAft>
              <a:buClr>
                <a:schemeClr val="lt1"/>
              </a:buClr>
              <a:buSzPts val="3100"/>
              <a:buFont typeface="Quicksand"/>
              <a:buChar char="●"/>
            </a:pPr>
            <a:r>
              <a:rPr lang="en-US" sz="3100" dirty="0">
                <a:solidFill>
                  <a:schemeClr val="lt1"/>
                </a:solidFill>
                <a:latin typeface="+mj-lt"/>
                <a:ea typeface="Quicksand"/>
                <a:cs typeface="Quicksand"/>
                <a:sym typeface="Quicksand"/>
              </a:rPr>
              <a:t>AETNA</a:t>
            </a:r>
            <a:endParaRPr sz="3100" dirty="0">
              <a:solidFill>
                <a:schemeClr val="lt1"/>
              </a:solidFill>
              <a:latin typeface="+mj-lt"/>
              <a:ea typeface="Quicksand"/>
              <a:cs typeface="Quicksand"/>
              <a:sym typeface="Quicksand"/>
            </a:endParaRPr>
          </a:p>
          <a:p>
            <a:pPr marL="457200" marR="0" lvl="0" indent="-425450" algn="l" rtl="0">
              <a:spcBef>
                <a:spcPts val="0"/>
              </a:spcBef>
              <a:spcAft>
                <a:spcPts val="0"/>
              </a:spcAft>
              <a:buClr>
                <a:schemeClr val="lt1"/>
              </a:buClr>
              <a:buSzPts val="3100"/>
              <a:buFont typeface="Quicksand"/>
              <a:buChar char="●"/>
            </a:pPr>
            <a:r>
              <a:rPr lang="en-US" sz="3100" dirty="0">
                <a:solidFill>
                  <a:schemeClr val="lt1"/>
                </a:solidFill>
                <a:latin typeface="+mj-lt"/>
                <a:ea typeface="Quicksand"/>
                <a:cs typeface="Quicksand"/>
                <a:sym typeface="Quicksand"/>
              </a:rPr>
              <a:t>Alabama A&amp;M University Mobile Health Unit</a:t>
            </a:r>
            <a:endParaRPr sz="3100" dirty="0">
              <a:solidFill>
                <a:schemeClr val="lt1"/>
              </a:solidFill>
              <a:latin typeface="+mj-lt"/>
              <a:ea typeface="Quicksand"/>
              <a:cs typeface="Quicksand"/>
              <a:sym typeface="Quicksand"/>
            </a:endParaRPr>
          </a:p>
          <a:p>
            <a:pPr marL="457200" marR="0" lvl="0" indent="-425450" algn="l" rtl="0">
              <a:spcBef>
                <a:spcPts val="0"/>
              </a:spcBef>
              <a:spcAft>
                <a:spcPts val="0"/>
              </a:spcAft>
              <a:buClr>
                <a:schemeClr val="lt1"/>
              </a:buClr>
              <a:buSzPts val="3100"/>
              <a:buFont typeface="Quicksand"/>
              <a:buChar char="●"/>
            </a:pPr>
            <a:r>
              <a:rPr lang="en-US" sz="3100" dirty="0">
                <a:solidFill>
                  <a:schemeClr val="lt1"/>
                </a:solidFill>
                <a:latin typeface="+mj-lt"/>
                <a:ea typeface="Quicksand"/>
                <a:cs typeface="Quicksand"/>
                <a:sym typeface="Quicksand"/>
              </a:rPr>
              <a:t>North Alabama Food Bank</a:t>
            </a:r>
            <a:endParaRPr sz="3100" dirty="0">
              <a:solidFill>
                <a:schemeClr val="lt1"/>
              </a:solidFill>
              <a:latin typeface="+mj-lt"/>
              <a:ea typeface="Quicksand"/>
              <a:cs typeface="Quicksand"/>
              <a:sym typeface="Quicksand"/>
            </a:endParaRPr>
          </a:p>
          <a:p>
            <a:pPr marL="457200" marR="0" lvl="0" indent="-425450" algn="l" rtl="0">
              <a:spcBef>
                <a:spcPts val="0"/>
              </a:spcBef>
              <a:spcAft>
                <a:spcPts val="0"/>
              </a:spcAft>
              <a:buClr>
                <a:schemeClr val="lt1"/>
              </a:buClr>
              <a:buSzPts val="3100"/>
              <a:buFont typeface="Quicksand"/>
              <a:buChar char="●"/>
            </a:pPr>
            <a:r>
              <a:rPr lang="en-US" sz="3100" dirty="0">
                <a:solidFill>
                  <a:schemeClr val="lt1"/>
                </a:solidFill>
                <a:latin typeface="+mj-lt"/>
                <a:ea typeface="Quicksand"/>
                <a:cs typeface="Quicksand"/>
                <a:sym typeface="Quicksand"/>
              </a:rPr>
              <a:t>District 6</a:t>
            </a:r>
            <a:endParaRPr sz="3100" dirty="0">
              <a:solidFill>
                <a:schemeClr val="lt1"/>
              </a:solidFill>
              <a:latin typeface="+mj-lt"/>
              <a:ea typeface="Quicksand"/>
              <a:cs typeface="Quicksand"/>
              <a:sym typeface="Quicksand"/>
            </a:endParaRPr>
          </a:p>
        </p:txBody>
      </p:sp>
    </p:spTree>
  </p:cSld>
  <p:clrMapOvr>
    <a:masterClrMapping/>
  </p:clrMapOvr>
  <mc:AlternateContent xmlns:mc="http://schemas.openxmlformats.org/markup-compatibility/2006" xmlns:p14="http://schemas.microsoft.com/office/powerpoint/2010/main">
    <mc:Choice Requires="p14">
      <p:transition spd="slow" p14:dur="13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p55"/>
          <p:cNvSpPr/>
          <p:nvPr/>
        </p:nvSpPr>
        <p:spPr>
          <a:xfrm>
            <a:off x="0" y="-1"/>
            <a:ext cx="10071300" cy="13716000"/>
          </a:xfrm>
          <a:prstGeom prst="rect">
            <a:avLst/>
          </a:prstGeom>
          <a:solidFill>
            <a:schemeClr val="accent1"/>
          </a:solidFill>
          <a:ln>
            <a:noFill/>
          </a:ln>
        </p:spPr>
        <p:txBody>
          <a:bodyPr spcFirstLastPara="1" wrap="square" lIns="0" tIns="0" rIns="0" bIns="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27" name="Google Shape;1327;p55"/>
          <p:cNvSpPr txBox="1">
            <a:spLocks noGrp="1"/>
          </p:cNvSpPr>
          <p:nvPr>
            <p:ph type="sldNum" idx="12"/>
          </p:nvPr>
        </p:nvSpPr>
        <p:spPr>
          <a:xfrm>
            <a:off x="22193250" y="12839103"/>
            <a:ext cx="658349" cy="355601"/>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2200"/>
              <a:buFont typeface="Arial"/>
              <a:buNone/>
            </a:pPr>
            <a:fld id="{00000000-1234-1234-1234-123412341234}" type="slidenum">
              <a:rPr lang="en-US" sz="2200" b="1" i="0" u="none" strike="noStrike" cap="none">
                <a:solidFill>
                  <a:srgbClr val="2C2E3C"/>
                </a:solidFill>
                <a:latin typeface="Quicksand"/>
                <a:ea typeface="Quicksand"/>
                <a:cs typeface="Quicksand"/>
                <a:sym typeface="Quicksand"/>
              </a:rPr>
              <a:t>16</a:t>
            </a:fld>
            <a:endParaRPr sz="2200" b="1" i="0" u="none" strike="noStrike" cap="none">
              <a:solidFill>
                <a:srgbClr val="2C2E3C"/>
              </a:solidFill>
              <a:latin typeface="Quicksand"/>
              <a:ea typeface="Quicksand"/>
              <a:cs typeface="Quicksand"/>
              <a:sym typeface="Quicksand"/>
            </a:endParaRPr>
          </a:p>
        </p:txBody>
      </p:sp>
      <p:sp>
        <p:nvSpPr>
          <p:cNvPr id="1328" name="Google Shape;1328;p55"/>
          <p:cNvSpPr txBox="1"/>
          <p:nvPr/>
        </p:nvSpPr>
        <p:spPr>
          <a:xfrm>
            <a:off x="339634" y="5036375"/>
            <a:ext cx="8865326" cy="5586145"/>
          </a:xfrm>
          <a:prstGeom prst="rect">
            <a:avLst/>
          </a:prstGeom>
          <a:noFill/>
          <a:ln>
            <a:noFill/>
          </a:ln>
        </p:spPr>
        <p:txBody>
          <a:bodyPr spcFirstLastPara="1" wrap="square" lIns="0" tIns="0" rIns="0" bIns="0" anchor="t" anchorCtr="0">
            <a:spAutoFit/>
          </a:bodyPr>
          <a:lstStyle/>
          <a:p>
            <a:pPr marL="914400" marR="0" lvl="0" indent="0" algn="l" rtl="0">
              <a:lnSpc>
                <a:spcPct val="150000"/>
              </a:lnSpc>
              <a:spcBef>
                <a:spcPts val="0"/>
              </a:spcBef>
              <a:spcAft>
                <a:spcPts val="0"/>
              </a:spcAft>
              <a:buClr>
                <a:srgbClr val="0C0C0C"/>
              </a:buClr>
              <a:buSzPts val="2200"/>
              <a:buFont typeface="Quicksand"/>
              <a:buNone/>
            </a:pPr>
            <a:r>
              <a:rPr lang="en-US" sz="2200" dirty="0">
                <a:solidFill>
                  <a:srgbClr val="0C0C0C"/>
                </a:solidFill>
                <a:latin typeface="+mn-lt"/>
                <a:ea typeface="Quicksand"/>
                <a:cs typeface="Quicksand"/>
                <a:sym typeface="Quicksand"/>
              </a:rPr>
              <a:t>The role of a Resident Council (RC) is to improve the quality of life and resident satisfaction in self-help initiatives to enable residents to create a positive living environment for individuals and families living public housing. The RCs actively participate and are formally recognized through an executed Memorandum of Understanding with the HHA. The RC membership consists of a democratically governing board elected by the voting membership. RCs serve as the voice of the housing communities that elect them. They have their individual priority programs and goals depending upon the demographics, needs, and aspirations of their communities.</a:t>
            </a:r>
            <a:endParaRPr sz="2200" dirty="0">
              <a:solidFill>
                <a:srgbClr val="0C0C0C"/>
              </a:solidFill>
              <a:latin typeface="+mn-lt"/>
              <a:ea typeface="Quicksand"/>
              <a:cs typeface="Quicksand"/>
              <a:sym typeface="Quicksand"/>
            </a:endParaRPr>
          </a:p>
        </p:txBody>
      </p:sp>
      <p:sp>
        <p:nvSpPr>
          <p:cNvPr id="1329" name="Google Shape;1329;p55"/>
          <p:cNvSpPr txBox="1"/>
          <p:nvPr/>
        </p:nvSpPr>
        <p:spPr>
          <a:xfrm>
            <a:off x="-143256" y="3198480"/>
            <a:ext cx="10071300" cy="107721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rgbClr val="2C2E3C"/>
              </a:buClr>
              <a:buSzPts val="7000"/>
              <a:buFont typeface="Quicksand"/>
              <a:buNone/>
            </a:pPr>
            <a:r>
              <a:rPr lang="en-US" sz="7000" dirty="0">
                <a:solidFill>
                  <a:srgbClr val="2C2E3C"/>
                </a:solidFill>
                <a:latin typeface="+mj-lt"/>
                <a:ea typeface="Quicksand"/>
                <a:cs typeface="Quicksand"/>
                <a:sym typeface="Quicksand"/>
              </a:rPr>
              <a:t>Resident Councils</a:t>
            </a:r>
            <a:endParaRPr sz="1800" dirty="0">
              <a:solidFill>
                <a:schemeClr val="dk1"/>
              </a:solidFill>
              <a:latin typeface="+mj-lt"/>
              <a:ea typeface="Calibri"/>
              <a:cs typeface="Calibri"/>
              <a:sym typeface="Calibri"/>
            </a:endParaRPr>
          </a:p>
        </p:txBody>
      </p:sp>
      <p:cxnSp>
        <p:nvCxnSpPr>
          <p:cNvPr id="1330" name="Google Shape;1330;p55"/>
          <p:cNvCxnSpPr/>
          <p:nvPr/>
        </p:nvCxnSpPr>
        <p:spPr>
          <a:xfrm rot="10800000">
            <a:off x="1526316" y="-50"/>
            <a:ext cx="0" cy="508800"/>
          </a:xfrm>
          <a:prstGeom prst="straightConnector1">
            <a:avLst/>
          </a:prstGeom>
          <a:noFill/>
          <a:ln w="12700" cap="flat" cmpd="sng">
            <a:solidFill>
              <a:srgbClr val="F7F9FF"/>
            </a:solidFill>
            <a:prstDash val="solid"/>
            <a:miter lim="400000"/>
            <a:headEnd type="none" w="sm" len="sm"/>
            <a:tailEnd type="none" w="sm" len="sm"/>
          </a:ln>
        </p:spPr>
      </p:cxnSp>
      <p:pic>
        <p:nvPicPr>
          <p:cNvPr id="1332" name="Google Shape;1332;p55"/>
          <p:cNvPicPr preferRelativeResize="0"/>
          <p:nvPr/>
        </p:nvPicPr>
        <p:blipFill rotWithShape="1">
          <a:blip r:embed="rId3">
            <a:alphaModFix/>
          </a:blip>
          <a:srcRect/>
          <a:stretch/>
        </p:blipFill>
        <p:spPr>
          <a:xfrm>
            <a:off x="19188413" y="8263775"/>
            <a:ext cx="5195587" cy="4319387"/>
          </a:xfrm>
          <a:prstGeom prst="rect">
            <a:avLst/>
          </a:prstGeom>
          <a:noFill/>
          <a:ln>
            <a:noFill/>
          </a:ln>
        </p:spPr>
      </p:pic>
      <p:pic>
        <p:nvPicPr>
          <p:cNvPr id="1333" name="Google Shape;1333;p55"/>
          <p:cNvPicPr preferRelativeResize="0"/>
          <p:nvPr/>
        </p:nvPicPr>
        <p:blipFill rotWithShape="1">
          <a:blip r:embed="rId4">
            <a:alphaModFix/>
          </a:blip>
          <a:srcRect/>
          <a:stretch/>
        </p:blipFill>
        <p:spPr>
          <a:xfrm>
            <a:off x="9810913" y="5168071"/>
            <a:ext cx="4501789" cy="3199541"/>
          </a:xfrm>
          <a:prstGeom prst="rect">
            <a:avLst/>
          </a:prstGeom>
          <a:noFill/>
          <a:ln>
            <a:noFill/>
          </a:ln>
        </p:spPr>
      </p:pic>
      <p:pic>
        <p:nvPicPr>
          <p:cNvPr id="1334" name="Google Shape;1334;p55"/>
          <p:cNvPicPr preferRelativeResize="0"/>
          <p:nvPr/>
        </p:nvPicPr>
        <p:blipFill rotWithShape="1">
          <a:blip r:embed="rId5">
            <a:alphaModFix/>
          </a:blip>
          <a:srcRect/>
          <a:stretch/>
        </p:blipFill>
        <p:spPr>
          <a:xfrm>
            <a:off x="16763966" y="8367613"/>
            <a:ext cx="3727625" cy="4215549"/>
          </a:xfrm>
          <a:prstGeom prst="rect">
            <a:avLst/>
          </a:prstGeom>
          <a:noFill/>
          <a:ln>
            <a:noFill/>
          </a:ln>
        </p:spPr>
      </p:pic>
      <p:pic>
        <p:nvPicPr>
          <p:cNvPr id="1335" name="Google Shape;1335;p55"/>
          <p:cNvPicPr preferRelativeResize="0"/>
          <p:nvPr/>
        </p:nvPicPr>
        <p:blipFill rotWithShape="1">
          <a:blip r:embed="rId6">
            <a:alphaModFix/>
          </a:blip>
          <a:srcRect/>
          <a:stretch/>
        </p:blipFill>
        <p:spPr>
          <a:xfrm>
            <a:off x="22032686" y="5168073"/>
            <a:ext cx="2351314" cy="3199537"/>
          </a:xfrm>
          <a:prstGeom prst="rect">
            <a:avLst/>
          </a:prstGeom>
          <a:noFill/>
          <a:ln>
            <a:noFill/>
          </a:ln>
        </p:spPr>
      </p:pic>
      <p:pic>
        <p:nvPicPr>
          <p:cNvPr id="1336" name="Google Shape;1336;p55"/>
          <p:cNvPicPr preferRelativeResize="0"/>
          <p:nvPr/>
        </p:nvPicPr>
        <p:blipFill rotWithShape="1">
          <a:blip r:embed="rId7">
            <a:alphaModFix/>
          </a:blip>
          <a:srcRect/>
          <a:stretch/>
        </p:blipFill>
        <p:spPr>
          <a:xfrm>
            <a:off x="18094901" y="5168073"/>
            <a:ext cx="4104216" cy="3199538"/>
          </a:xfrm>
          <a:prstGeom prst="rect">
            <a:avLst/>
          </a:prstGeom>
          <a:noFill/>
          <a:ln>
            <a:noFill/>
          </a:ln>
        </p:spPr>
      </p:pic>
      <p:pic>
        <p:nvPicPr>
          <p:cNvPr id="1337" name="Google Shape;1337;p55"/>
          <p:cNvPicPr preferRelativeResize="0"/>
          <p:nvPr/>
        </p:nvPicPr>
        <p:blipFill rotWithShape="1">
          <a:blip r:embed="rId8">
            <a:alphaModFix/>
          </a:blip>
          <a:srcRect/>
          <a:stretch/>
        </p:blipFill>
        <p:spPr>
          <a:xfrm>
            <a:off x="9784787" y="8367614"/>
            <a:ext cx="7544914" cy="4215550"/>
          </a:xfrm>
          <a:prstGeom prst="rect">
            <a:avLst/>
          </a:prstGeom>
          <a:noFill/>
          <a:ln>
            <a:noFill/>
          </a:ln>
        </p:spPr>
      </p:pic>
      <p:pic>
        <p:nvPicPr>
          <p:cNvPr id="1338" name="Google Shape;1338;p55"/>
          <p:cNvPicPr preferRelativeResize="0"/>
          <p:nvPr/>
        </p:nvPicPr>
        <p:blipFill rotWithShape="1">
          <a:blip r:embed="rId9">
            <a:alphaModFix/>
          </a:blip>
          <a:srcRect/>
          <a:stretch/>
        </p:blipFill>
        <p:spPr>
          <a:xfrm>
            <a:off x="14264891" y="5168071"/>
            <a:ext cx="3830010" cy="3199540"/>
          </a:xfrm>
          <a:prstGeom prst="rect">
            <a:avLst/>
          </a:prstGeom>
          <a:noFill/>
          <a:ln>
            <a:noFill/>
          </a:ln>
        </p:spPr>
      </p:pic>
    </p:spTree>
  </p:cSld>
  <p:clrMapOvr>
    <a:masterClrMapping/>
  </p:clrMapOvr>
  <p:transition spd="med">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pic>
        <p:nvPicPr>
          <p:cNvPr id="1394" name="Google Shape;1394;p59"/>
          <p:cNvPicPr preferRelativeResize="0"/>
          <p:nvPr/>
        </p:nvPicPr>
        <p:blipFill rotWithShape="1">
          <a:blip r:embed="rId3">
            <a:alphaModFix/>
          </a:blip>
          <a:srcRect/>
          <a:stretch/>
        </p:blipFill>
        <p:spPr>
          <a:xfrm rot="589048">
            <a:off x="3710340" y="2882221"/>
            <a:ext cx="5493406" cy="3811033"/>
          </a:xfrm>
          <a:prstGeom prst="rect">
            <a:avLst/>
          </a:prstGeom>
          <a:noFill/>
          <a:ln>
            <a:noFill/>
          </a:ln>
        </p:spPr>
      </p:pic>
      <p:pic>
        <p:nvPicPr>
          <p:cNvPr id="1392" name="Google Shape;1392;p59"/>
          <p:cNvPicPr preferRelativeResize="0"/>
          <p:nvPr/>
        </p:nvPicPr>
        <p:blipFill rotWithShape="1">
          <a:blip r:embed="rId4">
            <a:alphaModFix/>
          </a:blip>
          <a:srcRect/>
          <a:stretch/>
        </p:blipFill>
        <p:spPr>
          <a:xfrm>
            <a:off x="7496691" y="8618935"/>
            <a:ext cx="7696383" cy="4062088"/>
          </a:xfrm>
          <a:prstGeom prst="rect">
            <a:avLst/>
          </a:prstGeom>
          <a:noFill/>
          <a:ln>
            <a:noFill/>
          </a:ln>
        </p:spPr>
      </p:pic>
      <p:sp>
        <p:nvSpPr>
          <p:cNvPr id="1381" name="Google Shape;1381;p59"/>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2C2E3C"/>
              </a:buClr>
              <a:buSzPts val="2200"/>
              <a:buFont typeface="Quicksand"/>
              <a:buNone/>
            </a:pPr>
            <a:fld id="{00000000-1234-1234-1234-123412341234}" type="slidenum">
              <a:rPr lang="en-US" sz="2200" b="1">
                <a:solidFill>
                  <a:srgbClr val="2C2E3C"/>
                </a:solidFill>
                <a:latin typeface="Quicksand"/>
                <a:ea typeface="Quicksand"/>
                <a:cs typeface="Quicksand"/>
                <a:sym typeface="Quicksand"/>
              </a:rPr>
              <a:t>17</a:t>
            </a:fld>
            <a:endParaRPr/>
          </a:p>
        </p:txBody>
      </p:sp>
      <p:pic>
        <p:nvPicPr>
          <p:cNvPr id="1382" name="Google Shape;1382;p59"/>
          <p:cNvPicPr preferRelativeResize="0">
            <a:picLocks noGrp="1"/>
          </p:cNvPicPr>
          <p:nvPr>
            <p:ph type="pic" idx="2"/>
          </p:nvPr>
        </p:nvPicPr>
        <p:blipFill rotWithShape="1">
          <a:blip r:embed="rId5">
            <a:alphaModFix/>
          </a:blip>
          <a:srcRect l="1396" t="1830" r="31838" b="13581"/>
          <a:stretch/>
        </p:blipFill>
        <p:spPr>
          <a:xfrm>
            <a:off x="-36516" y="7036112"/>
            <a:ext cx="9006958" cy="5638156"/>
          </a:xfrm>
          <a:prstGeom prst="rect">
            <a:avLst/>
          </a:prstGeom>
          <a:solidFill>
            <a:srgbClr val="BABEC7"/>
          </a:solidFill>
          <a:ln>
            <a:noFill/>
          </a:ln>
        </p:spPr>
      </p:pic>
      <p:pic>
        <p:nvPicPr>
          <p:cNvPr id="1386" name="Google Shape;1386;p59"/>
          <p:cNvPicPr preferRelativeResize="0"/>
          <p:nvPr/>
        </p:nvPicPr>
        <p:blipFill rotWithShape="1">
          <a:blip r:embed="rId6">
            <a:alphaModFix/>
          </a:blip>
          <a:srcRect/>
          <a:stretch/>
        </p:blipFill>
        <p:spPr>
          <a:xfrm>
            <a:off x="11439846" y="3690038"/>
            <a:ext cx="7295698" cy="4906400"/>
          </a:xfrm>
          <a:prstGeom prst="rect">
            <a:avLst/>
          </a:prstGeom>
          <a:noFill/>
          <a:ln>
            <a:noFill/>
          </a:ln>
        </p:spPr>
      </p:pic>
      <p:pic>
        <p:nvPicPr>
          <p:cNvPr id="1387" name="Google Shape;1387;p59"/>
          <p:cNvPicPr preferRelativeResize="0"/>
          <p:nvPr/>
        </p:nvPicPr>
        <p:blipFill rotWithShape="1">
          <a:blip r:embed="rId7">
            <a:alphaModFix/>
          </a:blip>
          <a:srcRect l="10595" t="1491" r="21630" b="-1491"/>
          <a:stretch/>
        </p:blipFill>
        <p:spPr>
          <a:xfrm>
            <a:off x="-209356" y="1910087"/>
            <a:ext cx="5050864" cy="4103827"/>
          </a:xfrm>
          <a:prstGeom prst="rect">
            <a:avLst/>
          </a:prstGeom>
          <a:noFill/>
          <a:ln>
            <a:noFill/>
          </a:ln>
        </p:spPr>
      </p:pic>
      <p:pic>
        <p:nvPicPr>
          <p:cNvPr id="1388" name="Google Shape;1388;p59"/>
          <p:cNvPicPr preferRelativeResize="0"/>
          <p:nvPr/>
        </p:nvPicPr>
        <p:blipFill rotWithShape="1">
          <a:blip r:embed="rId8">
            <a:alphaModFix/>
          </a:blip>
          <a:srcRect/>
          <a:stretch/>
        </p:blipFill>
        <p:spPr>
          <a:xfrm rot="3">
            <a:off x="17491938" y="4358"/>
            <a:ext cx="6772326" cy="5275921"/>
          </a:xfrm>
          <a:prstGeom prst="rect">
            <a:avLst/>
          </a:prstGeom>
          <a:noFill/>
          <a:ln>
            <a:noFill/>
          </a:ln>
        </p:spPr>
      </p:pic>
      <p:pic>
        <p:nvPicPr>
          <p:cNvPr id="1389" name="Google Shape;1389;p59"/>
          <p:cNvPicPr preferRelativeResize="0"/>
          <p:nvPr/>
        </p:nvPicPr>
        <p:blipFill rotWithShape="1">
          <a:blip r:embed="rId9">
            <a:alphaModFix/>
          </a:blip>
          <a:srcRect/>
          <a:stretch/>
        </p:blipFill>
        <p:spPr>
          <a:xfrm rot="511899">
            <a:off x="12934583" y="8418268"/>
            <a:ext cx="6897075" cy="3998357"/>
          </a:xfrm>
          <a:prstGeom prst="rect">
            <a:avLst/>
          </a:prstGeom>
          <a:noFill/>
          <a:ln>
            <a:noFill/>
          </a:ln>
        </p:spPr>
      </p:pic>
      <p:pic>
        <p:nvPicPr>
          <p:cNvPr id="1390" name="Google Shape;1390;p59"/>
          <p:cNvPicPr preferRelativeResize="0"/>
          <p:nvPr/>
        </p:nvPicPr>
        <p:blipFill rotWithShape="1">
          <a:blip r:embed="rId10">
            <a:alphaModFix/>
          </a:blip>
          <a:srcRect l="10352" r="18422"/>
          <a:stretch/>
        </p:blipFill>
        <p:spPr>
          <a:xfrm>
            <a:off x="7839021" y="5100049"/>
            <a:ext cx="4572221" cy="3515901"/>
          </a:xfrm>
          <a:prstGeom prst="rect">
            <a:avLst/>
          </a:prstGeom>
          <a:noFill/>
          <a:ln>
            <a:noFill/>
          </a:ln>
        </p:spPr>
      </p:pic>
      <p:pic>
        <p:nvPicPr>
          <p:cNvPr id="1391" name="Google Shape;1391;p59"/>
          <p:cNvPicPr preferRelativeResize="0"/>
          <p:nvPr/>
        </p:nvPicPr>
        <p:blipFill rotWithShape="1">
          <a:blip r:embed="rId11">
            <a:alphaModFix/>
          </a:blip>
          <a:srcRect l="14740" t="14168" r="21114" b="7461"/>
          <a:stretch/>
        </p:blipFill>
        <p:spPr>
          <a:xfrm rot="-502025">
            <a:off x="1007508" y="4795068"/>
            <a:ext cx="5774421" cy="3769640"/>
          </a:xfrm>
          <a:prstGeom prst="rect">
            <a:avLst/>
          </a:prstGeom>
          <a:noFill/>
          <a:ln>
            <a:noFill/>
          </a:ln>
        </p:spPr>
      </p:pic>
      <p:pic>
        <p:nvPicPr>
          <p:cNvPr id="1393" name="Google Shape;1393;p59"/>
          <p:cNvPicPr preferRelativeResize="0"/>
          <p:nvPr/>
        </p:nvPicPr>
        <p:blipFill rotWithShape="1">
          <a:blip r:embed="rId12">
            <a:alphaModFix/>
          </a:blip>
          <a:srcRect/>
          <a:stretch/>
        </p:blipFill>
        <p:spPr>
          <a:xfrm>
            <a:off x="18536976" y="8163221"/>
            <a:ext cx="5842002" cy="4508450"/>
          </a:xfrm>
          <a:prstGeom prst="rect">
            <a:avLst/>
          </a:prstGeom>
          <a:noFill/>
          <a:ln>
            <a:noFill/>
          </a:ln>
        </p:spPr>
      </p:pic>
      <p:pic>
        <p:nvPicPr>
          <p:cNvPr id="1395" name="Google Shape;1395;p59"/>
          <p:cNvPicPr preferRelativeResize="0"/>
          <p:nvPr/>
        </p:nvPicPr>
        <p:blipFill rotWithShape="1">
          <a:blip r:embed="rId13">
            <a:alphaModFix/>
          </a:blip>
          <a:srcRect/>
          <a:stretch/>
        </p:blipFill>
        <p:spPr>
          <a:xfrm rot="20711767">
            <a:off x="17992655" y="4107189"/>
            <a:ext cx="6282073" cy="4830853"/>
          </a:xfrm>
          <a:prstGeom prst="rect">
            <a:avLst/>
          </a:prstGeom>
          <a:noFill/>
          <a:ln>
            <a:noFill/>
          </a:ln>
        </p:spPr>
      </p:pic>
      <p:sp>
        <p:nvSpPr>
          <p:cNvPr id="1396" name="Google Shape;1396;p59"/>
          <p:cNvSpPr txBox="1"/>
          <p:nvPr/>
        </p:nvSpPr>
        <p:spPr>
          <a:xfrm>
            <a:off x="7028250" y="998983"/>
            <a:ext cx="10327500" cy="1354217"/>
          </a:xfrm>
          <a:prstGeom prst="rect">
            <a:avLst/>
          </a:prstGeom>
          <a:solidFill>
            <a:srgbClr val="FF9900"/>
          </a:solidFill>
          <a:ln w="9525" cap="flat" cmpd="sng">
            <a:solidFill>
              <a:srgbClr val="FF9900"/>
            </a:solidFill>
            <a:prstDash val="solid"/>
            <a:round/>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Clr>
                <a:srgbClr val="2C2E3C"/>
              </a:buClr>
              <a:buSzPts val="4500"/>
              <a:buFont typeface="Quicksand"/>
              <a:buNone/>
            </a:pPr>
            <a:r>
              <a:rPr lang="en-US" sz="4500" dirty="0">
                <a:solidFill>
                  <a:srgbClr val="2C2E3C"/>
                </a:solidFill>
                <a:latin typeface="+mn-lt"/>
                <a:ea typeface="Quicksand"/>
                <a:cs typeface="Quicksand"/>
                <a:sym typeface="Quicksand"/>
              </a:rPr>
              <a:t>Teamwork Makes The Dreamwork</a:t>
            </a:r>
            <a:r>
              <a:rPr lang="en-US" sz="7000" dirty="0">
                <a:solidFill>
                  <a:srgbClr val="2C2E3C"/>
                </a:solidFill>
                <a:latin typeface="+mn-lt"/>
                <a:ea typeface="Quicksand"/>
                <a:cs typeface="Quicksand"/>
                <a:sym typeface="Quicksand"/>
              </a:rPr>
              <a:t>!</a:t>
            </a:r>
            <a:endParaRPr sz="180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mn-lt"/>
              <a:ea typeface="Calibri"/>
              <a:cs typeface="Calibri"/>
              <a:sym typeface="Calibri"/>
            </a:endParaRPr>
          </a:p>
        </p:txBody>
      </p:sp>
      <p:sp>
        <p:nvSpPr>
          <p:cNvPr id="1397" name="Google Shape;1397;p59"/>
          <p:cNvSpPr txBox="1"/>
          <p:nvPr/>
        </p:nvSpPr>
        <p:spPr>
          <a:xfrm>
            <a:off x="8474220" y="2156838"/>
            <a:ext cx="7213543" cy="1354217"/>
          </a:xfrm>
          <a:prstGeom prst="rect">
            <a:avLst/>
          </a:prstGeom>
          <a:solidFill>
            <a:schemeClr val="tx1"/>
          </a:solidFill>
          <a:ln w="9525" cap="flat" cmpd="sng">
            <a:solidFill>
              <a:srgbClr val="246FA0"/>
            </a:solidFill>
            <a:prstDash val="solid"/>
            <a:round/>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Clr>
                <a:srgbClr val="2C2E3C"/>
              </a:buClr>
              <a:buSzPts val="7000"/>
              <a:buFont typeface="Quicksand"/>
              <a:buNone/>
            </a:pPr>
            <a:r>
              <a:rPr lang="en-US" sz="7000" b="1" dirty="0">
                <a:solidFill>
                  <a:schemeClr val="bg1"/>
                </a:solidFill>
                <a:latin typeface="+mn-lt"/>
                <a:ea typeface="Quicksand"/>
                <a:cs typeface="Quicksand"/>
                <a:sym typeface="Quicksand"/>
              </a:rPr>
              <a:t>Go Team HHA!</a:t>
            </a:r>
            <a:endParaRPr sz="1800" dirty="0">
              <a:solidFill>
                <a:schemeClr val="bg1"/>
              </a:solidFill>
              <a:latin typeface="+mn-lt"/>
              <a:ea typeface="Calibri"/>
              <a:cs typeface="Calibri"/>
              <a:sym typeface="Calibri"/>
            </a:endParaRPr>
          </a:p>
          <a:p>
            <a:pPr marL="0" marR="0" lvl="0" indent="0" algn="ctr" rtl="0">
              <a:spcBef>
                <a:spcPts val="0"/>
              </a:spcBef>
              <a:spcAft>
                <a:spcPts val="0"/>
              </a:spcAft>
              <a:buClr>
                <a:schemeClr val="dk1"/>
              </a:buClr>
              <a:buSzPts val="1800"/>
              <a:buFont typeface="Calibri"/>
              <a:buNone/>
            </a:pPr>
            <a:endParaRPr sz="1800" dirty="0">
              <a:solidFill>
                <a:schemeClr val="dk1"/>
              </a:solidFill>
              <a:latin typeface="+mn-lt"/>
              <a:ea typeface="Calibri"/>
              <a:cs typeface="Calibri"/>
              <a:sym typeface="Calibri"/>
            </a:endParaRPr>
          </a:p>
        </p:txBody>
      </p:sp>
      <p:sp>
        <p:nvSpPr>
          <p:cNvPr id="1383" name="Google Shape;1383;p59"/>
          <p:cNvSpPr txBox="1"/>
          <p:nvPr/>
        </p:nvSpPr>
        <p:spPr>
          <a:xfrm>
            <a:off x="4526851" y="155475"/>
            <a:ext cx="15330300" cy="1077600"/>
          </a:xfrm>
          <a:prstGeom prst="rect">
            <a:avLst/>
          </a:prstGeom>
          <a:solidFill>
            <a:srgbClr val="4A86E8"/>
          </a:solidFill>
          <a:ln w="9525" cap="flat" cmpd="sng">
            <a:solidFill>
              <a:srgbClr val="FF9900"/>
            </a:solidFill>
            <a:prstDash val="solid"/>
            <a:round/>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Clr>
                <a:srgbClr val="2C2E3C"/>
              </a:buClr>
              <a:buSzPts val="7000"/>
              <a:buFont typeface="Quicksand"/>
              <a:buNone/>
            </a:pPr>
            <a:r>
              <a:rPr lang="en-US" sz="7000" b="1" dirty="0">
                <a:solidFill>
                  <a:srgbClr val="2C2E3C"/>
                </a:solidFill>
                <a:latin typeface="+mn-lt"/>
                <a:ea typeface="Quicksand"/>
                <a:cs typeface="Quicksand"/>
                <a:sym typeface="Quicksand"/>
              </a:rPr>
              <a:t>Partnerships &amp; Collaborations </a:t>
            </a:r>
            <a:endParaRPr sz="1800" dirty="0">
              <a:solidFill>
                <a:schemeClr val="dk1"/>
              </a:solidFill>
              <a:latin typeface="+mn-lt"/>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warp/>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62"/>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2C2E3C"/>
              </a:buClr>
              <a:buSzPts val="2200"/>
              <a:buFont typeface="Quicksand"/>
              <a:buNone/>
            </a:pPr>
            <a:fld id="{00000000-1234-1234-1234-123412341234}" type="slidenum">
              <a:rPr lang="en-US" sz="2200" b="1">
                <a:solidFill>
                  <a:srgbClr val="2C2E3C"/>
                </a:solidFill>
                <a:latin typeface="Quicksand"/>
                <a:ea typeface="Quicksand"/>
                <a:cs typeface="Quicksand"/>
                <a:sym typeface="Quicksand"/>
              </a:rPr>
              <a:t>18</a:t>
            </a:fld>
            <a:endParaRPr/>
          </a:p>
        </p:txBody>
      </p:sp>
      <p:sp>
        <p:nvSpPr>
          <p:cNvPr id="1427" name="Google Shape;1427;p62"/>
          <p:cNvSpPr txBox="1"/>
          <p:nvPr/>
        </p:nvSpPr>
        <p:spPr>
          <a:xfrm>
            <a:off x="901979" y="4367876"/>
            <a:ext cx="12775520" cy="7755969"/>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6A6E77"/>
              </a:buClr>
              <a:buSzPts val="2200"/>
              <a:buFont typeface="Quicksand"/>
              <a:buNone/>
            </a:pPr>
            <a:r>
              <a:rPr lang="en-US" sz="2400" dirty="0">
                <a:solidFill>
                  <a:schemeClr val="tx1"/>
                </a:solidFill>
                <a:latin typeface="+mn-lt"/>
                <a:ea typeface="Quicksand"/>
                <a:cs typeface="Quicksand"/>
                <a:sym typeface="Quicksand"/>
              </a:rPr>
              <a:t>The Huntsville Housing believes that education, academic achievement and advancement is a key component to self-sufficiency, economic development and achieving one's life’s economic goals and dreams.</a:t>
            </a:r>
            <a:endParaRPr sz="2400" dirty="0">
              <a:solidFill>
                <a:schemeClr val="tx1"/>
              </a:solidFill>
              <a:latin typeface="+mn-lt"/>
              <a:ea typeface="Quicksand"/>
              <a:cs typeface="Quicksand"/>
              <a:sym typeface="Quicksand"/>
            </a:endParaRPr>
          </a:p>
          <a:p>
            <a:pPr marL="0" marR="0" lvl="0" indent="0" algn="l" rtl="0">
              <a:lnSpc>
                <a:spcPct val="150000"/>
              </a:lnSpc>
              <a:spcBef>
                <a:spcPts val="0"/>
              </a:spcBef>
              <a:spcAft>
                <a:spcPts val="0"/>
              </a:spcAft>
              <a:buClr>
                <a:schemeClr val="dk1"/>
              </a:buClr>
              <a:buSzPts val="2200"/>
              <a:buFont typeface="Calibri"/>
              <a:buNone/>
            </a:pPr>
            <a:endParaRPr sz="2400" dirty="0">
              <a:solidFill>
                <a:schemeClr val="tx1"/>
              </a:solidFill>
              <a:latin typeface="+mn-lt"/>
              <a:ea typeface="Quicksand"/>
              <a:cs typeface="Quicksand"/>
              <a:sym typeface="Quicksand"/>
            </a:endParaRPr>
          </a:p>
          <a:p>
            <a:pPr marL="0" marR="0" lvl="0" indent="0" algn="l" rtl="0">
              <a:lnSpc>
                <a:spcPct val="150000"/>
              </a:lnSpc>
              <a:spcBef>
                <a:spcPts val="0"/>
              </a:spcBef>
              <a:spcAft>
                <a:spcPts val="0"/>
              </a:spcAft>
              <a:buClr>
                <a:srgbClr val="6A6E77"/>
              </a:buClr>
              <a:buSzPts val="2200"/>
              <a:buFont typeface="Quicksand"/>
              <a:buNone/>
            </a:pPr>
            <a:r>
              <a:rPr lang="en-US" sz="2400" dirty="0">
                <a:solidFill>
                  <a:schemeClr val="tx1"/>
                </a:solidFill>
                <a:latin typeface="+mn-lt"/>
                <a:ea typeface="Quicksand"/>
                <a:cs typeface="Quicksand"/>
                <a:sym typeface="Quicksand"/>
              </a:rPr>
              <a:t>We assist our residents in FAFSA assistance, college and career prep, tutoring and academic resources and partner with educational institutions and provide scholarships such as the PHADA, AHAEEF, HAIG, local, state, federal and private scholarship opportunities.</a:t>
            </a:r>
            <a:endParaRPr sz="2400" dirty="0">
              <a:solidFill>
                <a:schemeClr val="tx1"/>
              </a:solidFill>
              <a:latin typeface="+mn-lt"/>
              <a:ea typeface="Quicksand"/>
              <a:cs typeface="Quicksand"/>
              <a:sym typeface="Quicksand"/>
            </a:endParaRPr>
          </a:p>
          <a:p>
            <a:pPr marL="0" marR="0" lvl="0" indent="0" algn="l" rtl="0">
              <a:lnSpc>
                <a:spcPct val="150000"/>
              </a:lnSpc>
              <a:spcBef>
                <a:spcPts val="0"/>
              </a:spcBef>
              <a:spcAft>
                <a:spcPts val="0"/>
              </a:spcAft>
              <a:buClr>
                <a:schemeClr val="dk1"/>
              </a:buClr>
              <a:buSzPts val="2200"/>
              <a:buFont typeface="Calibri"/>
              <a:buNone/>
            </a:pPr>
            <a:endParaRPr sz="2400" dirty="0">
              <a:solidFill>
                <a:schemeClr val="tx1"/>
              </a:solidFill>
              <a:latin typeface="+mn-lt"/>
              <a:ea typeface="Quicksand"/>
              <a:cs typeface="Quicksand"/>
              <a:sym typeface="Quicksand"/>
            </a:endParaRPr>
          </a:p>
          <a:p>
            <a:pPr marL="0" marR="0" lvl="0" indent="0" algn="l" rtl="0">
              <a:lnSpc>
                <a:spcPct val="150000"/>
              </a:lnSpc>
              <a:spcBef>
                <a:spcPts val="0"/>
              </a:spcBef>
              <a:spcAft>
                <a:spcPts val="0"/>
              </a:spcAft>
              <a:buClr>
                <a:srgbClr val="6A6E77"/>
              </a:buClr>
              <a:buSzPts val="2200"/>
              <a:buFont typeface="Quicksand"/>
              <a:buNone/>
            </a:pPr>
            <a:r>
              <a:rPr lang="en-US" sz="2400" dirty="0">
                <a:solidFill>
                  <a:schemeClr val="tx1"/>
                </a:solidFill>
                <a:latin typeface="+mn-lt"/>
                <a:ea typeface="Quicksand"/>
                <a:cs typeface="Quicksand"/>
                <a:sym typeface="Quicksand"/>
              </a:rPr>
              <a:t>A special congratulations to our Northwoods resident, 2022 Columbia High School graduate, Ms. Salaam </a:t>
            </a:r>
            <a:r>
              <a:rPr lang="en-US" sz="2400" dirty="0" err="1">
                <a:solidFill>
                  <a:schemeClr val="tx1"/>
                </a:solidFill>
                <a:latin typeface="+mn-lt"/>
                <a:ea typeface="Quicksand"/>
                <a:cs typeface="Quicksand"/>
                <a:sym typeface="Quicksand"/>
              </a:rPr>
              <a:t>Nahasi</a:t>
            </a:r>
            <a:r>
              <a:rPr lang="en-US" sz="2400" dirty="0">
                <a:solidFill>
                  <a:schemeClr val="tx1"/>
                </a:solidFill>
                <a:latin typeface="+mn-lt"/>
                <a:ea typeface="Quicksand"/>
                <a:cs typeface="Quicksand"/>
                <a:sym typeface="Quicksand"/>
              </a:rPr>
              <a:t>. She on not only maintaining a 4.0 G.P.A, but graduated with two diplomas, and was nominated for the auspicious “Presidential Award” for the State of Alabama. She is this year’s recipient of the 2022 AHAEEF Scholarship and is attending Berea College in Kentucky with honors. Her concentration is in Cyber Security Computer Science and Business. All the best and know that we all are so proud of you - Keep Rising Queen! </a:t>
            </a:r>
            <a:endParaRPr sz="2400" dirty="0">
              <a:solidFill>
                <a:schemeClr val="tx1"/>
              </a:solidFill>
              <a:latin typeface="+mn-lt"/>
              <a:ea typeface="Calibri"/>
              <a:cs typeface="Calibri"/>
              <a:sym typeface="Calibri"/>
            </a:endParaRPr>
          </a:p>
        </p:txBody>
      </p:sp>
      <p:sp>
        <p:nvSpPr>
          <p:cNvPr id="1428" name="Google Shape;1428;p62"/>
          <p:cNvSpPr txBox="1"/>
          <p:nvPr/>
        </p:nvSpPr>
        <p:spPr>
          <a:xfrm>
            <a:off x="901979" y="3001603"/>
            <a:ext cx="11812994"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2C2E3C"/>
              </a:buClr>
              <a:buSzPts val="7000"/>
              <a:buFont typeface="Quicksand"/>
              <a:buNone/>
            </a:pPr>
            <a:r>
              <a:rPr lang="en-US" sz="7200" dirty="0">
                <a:solidFill>
                  <a:schemeClr val="accent2"/>
                </a:solidFill>
                <a:latin typeface="+mj-lt"/>
                <a:ea typeface="Quicksand"/>
                <a:cs typeface="Quicksand"/>
                <a:sym typeface="Quicksand"/>
              </a:rPr>
              <a:t>Scholarship Opportunities</a:t>
            </a:r>
            <a:endParaRPr sz="7200" dirty="0">
              <a:solidFill>
                <a:schemeClr val="accent2"/>
              </a:solidFill>
              <a:latin typeface="+mj-lt"/>
              <a:ea typeface="Calibri"/>
              <a:cs typeface="Calibri"/>
              <a:sym typeface="Calibri"/>
            </a:endParaRPr>
          </a:p>
        </p:txBody>
      </p:sp>
      <p:sp>
        <p:nvSpPr>
          <p:cNvPr id="1430" name="Google Shape;1430;p62"/>
          <p:cNvSpPr txBox="1"/>
          <p:nvPr/>
        </p:nvSpPr>
        <p:spPr>
          <a:xfrm rot="-5400000">
            <a:off x="15112218" y="6616699"/>
            <a:ext cx="2550161" cy="482601"/>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Clr>
                <a:srgbClr val="F7F9FF"/>
              </a:buClr>
              <a:buSzPts val="1800"/>
              <a:buFont typeface="Quicksand"/>
              <a:buNone/>
            </a:pPr>
            <a:r>
              <a:rPr lang="en-US" sz="1800" b="1">
                <a:solidFill>
                  <a:srgbClr val="F7F9FF"/>
                </a:solidFill>
                <a:latin typeface="Quicksand"/>
                <a:ea typeface="Quicksand"/>
                <a:cs typeface="Quicksand"/>
                <a:sym typeface="Quicksand"/>
              </a:rPr>
              <a:t>Our Target 02</a:t>
            </a:r>
            <a:endParaRPr sz="1800">
              <a:solidFill>
                <a:schemeClr val="dk1"/>
              </a:solidFill>
              <a:latin typeface="Calibri"/>
              <a:ea typeface="Calibri"/>
              <a:cs typeface="Calibri"/>
              <a:sym typeface="Calibri"/>
            </a:endParaRPr>
          </a:p>
        </p:txBody>
      </p:sp>
      <p:sp>
        <p:nvSpPr>
          <p:cNvPr id="1431" name="Google Shape;1431;p62"/>
          <p:cNvSpPr txBox="1"/>
          <p:nvPr/>
        </p:nvSpPr>
        <p:spPr>
          <a:xfrm rot="-5400000">
            <a:off x="19432885" y="6616699"/>
            <a:ext cx="2544827" cy="482601"/>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Clr>
                <a:srgbClr val="F7F9FF"/>
              </a:buClr>
              <a:buSzPts val="1800"/>
              <a:buFont typeface="Quicksand"/>
              <a:buNone/>
            </a:pPr>
            <a:r>
              <a:rPr lang="en-US" sz="1800" b="1">
                <a:solidFill>
                  <a:srgbClr val="F7F9FF"/>
                </a:solidFill>
                <a:latin typeface="Quicksand"/>
                <a:ea typeface="Quicksand"/>
                <a:cs typeface="Quicksand"/>
                <a:sym typeface="Quicksand"/>
              </a:rPr>
              <a:t>Our Target 03</a:t>
            </a:r>
            <a:endParaRPr sz="1800">
              <a:solidFill>
                <a:schemeClr val="dk1"/>
              </a:solidFill>
              <a:latin typeface="Calibri"/>
              <a:ea typeface="Calibri"/>
              <a:cs typeface="Calibri"/>
              <a:sym typeface="Calibri"/>
            </a:endParaRPr>
          </a:p>
        </p:txBody>
      </p:sp>
      <p:pic>
        <p:nvPicPr>
          <p:cNvPr id="1432" name="Google Shape;1432;p62"/>
          <p:cNvPicPr preferRelativeResize="0"/>
          <p:nvPr/>
        </p:nvPicPr>
        <p:blipFill rotWithShape="1">
          <a:blip r:embed="rId3">
            <a:alphaModFix/>
          </a:blip>
          <a:srcRect/>
          <a:stretch/>
        </p:blipFill>
        <p:spPr>
          <a:xfrm>
            <a:off x="15117414" y="666365"/>
            <a:ext cx="7631699" cy="8363301"/>
          </a:xfrm>
          <a:prstGeom prst="rect">
            <a:avLst/>
          </a:prstGeom>
          <a:noFill/>
          <a:ln>
            <a:noFill/>
          </a:ln>
        </p:spPr>
      </p:pic>
      <p:sp>
        <p:nvSpPr>
          <p:cNvPr id="1433" name="Google Shape;1433;p62"/>
          <p:cNvSpPr txBox="1"/>
          <p:nvPr/>
        </p:nvSpPr>
        <p:spPr>
          <a:xfrm>
            <a:off x="15117414" y="9346395"/>
            <a:ext cx="7631700" cy="2677626"/>
          </a:xfrm>
          <a:prstGeom prst="rect">
            <a:avLst/>
          </a:prstGeom>
          <a:solidFill>
            <a:srgbClr val="1C1F25">
              <a:alpha val="89411"/>
            </a:srgbClr>
          </a:solidFill>
          <a:ln w="9525" cap="flat" cmpd="sng">
            <a:solidFill>
              <a:srgbClr val="0C0C0C"/>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50000"/>
              </a:lnSpc>
              <a:spcBef>
                <a:spcPts val="0"/>
              </a:spcBef>
              <a:spcAft>
                <a:spcPts val="0"/>
              </a:spcAft>
              <a:buClr>
                <a:srgbClr val="F7F9FF"/>
              </a:buClr>
              <a:buSzPts val="3200"/>
              <a:buFont typeface="Calibri"/>
              <a:buNone/>
            </a:pPr>
            <a:r>
              <a:rPr lang="en-US" sz="4400" dirty="0">
                <a:solidFill>
                  <a:srgbClr val="F7F9FF"/>
                </a:solidFill>
                <a:latin typeface="+mj-lt"/>
                <a:ea typeface="Calibri"/>
                <a:cs typeface="Calibri"/>
                <a:sym typeface="Calibri"/>
              </a:rPr>
              <a:t>Ms. Salaam </a:t>
            </a:r>
            <a:r>
              <a:rPr lang="en-US" sz="4400" dirty="0" err="1">
                <a:solidFill>
                  <a:srgbClr val="F7F9FF"/>
                </a:solidFill>
                <a:latin typeface="+mj-lt"/>
                <a:ea typeface="Calibri"/>
                <a:cs typeface="Calibri"/>
                <a:sym typeface="Calibri"/>
              </a:rPr>
              <a:t>Nahasi</a:t>
            </a:r>
            <a:endParaRPr sz="4400" dirty="0">
              <a:solidFill>
                <a:srgbClr val="F7F9FF"/>
              </a:solidFill>
              <a:latin typeface="+mj-lt"/>
              <a:ea typeface="Calibri"/>
              <a:cs typeface="Calibri"/>
              <a:sym typeface="Calibri"/>
            </a:endParaRPr>
          </a:p>
          <a:p>
            <a:pPr marL="0" marR="0" lvl="0" indent="0" algn="ctr" rtl="0">
              <a:spcBef>
                <a:spcPts val="0"/>
              </a:spcBef>
              <a:spcAft>
                <a:spcPts val="0"/>
              </a:spcAft>
              <a:buClr>
                <a:srgbClr val="F7F9FF"/>
              </a:buClr>
              <a:buSzPts val="3200"/>
              <a:buFont typeface="Calibri"/>
              <a:buNone/>
            </a:pPr>
            <a:r>
              <a:rPr lang="en-US" sz="3200" b="1" dirty="0">
                <a:solidFill>
                  <a:srgbClr val="F7F9FF"/>
                </a:solidFill>
                <a:latin typeface="+mj-lt"/>
                <a:ea typeface="Calibri"/>
                <a:cs typeface="Calibri"/>
                <a:sym typeface="Calibri"/>
              </a:rPr>
              <a:t>GPA: </a:t>
            </a:r>
            <a:r>
              <a:rPr lang="en-US" sz="3200" dirty="0">
                <a:solidFill>
                  <a:srgbClr val="F7F9FF"/>
                </a:solidFill>
                <a:latin typeface="+mj-lt"/>
                <a:ea typeface="Calibri"/>
                <a:cs typeface="Calibri"/>
                <a:sym typeface="Calibri"/>
              </a:rPr>
              <a:t>4.0</a:t>
            </a:r>
            <a:endParaRPr sz="3200" dirty="0">
              <a:solidFill>
                <a:srgbClr val="F7F9FF"/>
              </a:solidFill>
              <a:latin typeface="+mj-lt"/>
              <a:ea typeface="Calibri"/>
              <a:cs typeface="Calibri"/>
              <a:sym typeface="Calibri"/>
            </a:endParaRPr>
          </a:p>
          <a:p>
            <a:pPr marL="0" marR="0" lvl="0" indent="0" algn="ctr" rtl="0">
              <a:spcBef>
                <a:spcPts val="0"/>
              </a:spcBef>
              <a:spcAft>
                <a:spcPts val="0"/>
              </a:spcAft>
              <a:buClr>
                <a:srgbClr val="F7F9FF"/>
              </a:buClr>
              <a:buSzPts val="3200"/>
              <a:buFont typeface="Calibri"/>
              <a:buNone/>
            </a:pPr>
            <a:r>
              <a:rPr lang="en-US" sz="3200" b="1" dirty="0">
                <a:solidFill>
                  <a:srgbClr val="F7F9FF"/>
                </a:solidFill>
                <a:latin typeface="+mj-lt"/>
                <a:ea typeface="Calibri"/>
                <a:cs typeface="Calibri"/>
                <a:sym typeface="Calibri"/>
              </a:rPr>
              <a:t>2022 AHAEEF Scholarship Recipient  </a:t>
            </a:r>
            <a:endParaRPr sz="3200" b="1" dirty="0">
              <a:solidFill>
                <a:srgbClr val="F7F9FF"/>
              </a:solidFill>
              <a:latin typeface="+mj-lt"/>
              <a:ea typeface="Calibri"/>
              <a:cs typeface="Calibri"/>
              <a:sym typeface="Calibri"/>
            </a:endParaRPr>
          </a:p>
          <a:p>
            <a:pPr marL="0" marR="0" lvl="0" indent="0" algn="ctr" rtl="0">
              <a:spcBef>
                <a:spcPts val="0"/>
              </a:spcBef>
              <a:spcAft>
                <a:spcPts val="0"/>
              </a:spcAft>
              <a:buClr>
                <a:srgbClr val="F7F9FF"/>
              </a:buClr>
              <a:buSzPts val="3200"/>
              <a:buFont typeface="Calibri"/>
              <a:buNone/>
            </a:pPr>
            <a:r>
              <a:rPr lang="en-US" sz="3200" dirty="0">
                <a:solidFill>
                  <a:srgbClr val="F7F9FF"/>
                </a:solidFill>
                <a:latin typeface="+mj-lt"/>
                <a:ea typeface="Calibri"/>
                <a:cs typeface="Calibri"/>
                <a:sym typeface="Calibri"/>
              </a:rPr>
              <a:t>$2,500</a:t>
            </a:r>
            <a:endParaRPr sz="3200" dirty="0">
              <a:solidFill>
                <a:srgbClr val="F7F9FF"/>
              </a:solidFill>
              <a:latin typeface="+mj-lt"/>
              <a:ea typeface="Calibri"/>
              <a:cs typeface="Calibri"/>
              <a:sym typeface="Calibri"/>
            </a:endParaRPr>
          </a:p>
        </p:txBody>
      </p:sp>
    </p:spTree>
  </p:cSld>
  <p:clrMapOvr>
    <a:masterClrMapping/>
  </p:clrMapOvr>
  <p:transition spd="med">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63"/>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2C2E3C"/>
              </a:buClr>
              <a:buSzPts val="2200"/>
              <a:buFont typeface="Quicksand"/>
              <a:buNone/>
            </a:pPr>
            <a:fld id="{00000000-1234-1234-1234-123412341234}" type="slidenum">
              <a:rPr lang="en-US" sz="2200" b="1">
                <a:solidFill>
                  <a:srgbClr val="2C2E3C"/>
                </a:solidFill>
                <a:latin typeface="Quicksand"/>
                <a:ea typeface="Quicksand"/>
                <a:cs typeface="Quicksand"/>
                <a:sym typeface="Quicksand"/>
              </a:rPr>
              <a:t>19</a:t>
            </a:fld>
            <a:endParaRPr/>
          </a:p>
        </p:txBody>
      </p:sp>
      <p:pic>
        <p:nvPicPr>
          <p:cNvPr id="1439" name="Google Shape;1439;p63"/>
          <p:cNvPicPr preferRelativeResize="0">
            <a:picLocks noGrp="1"/>
          </p:cNvPicPr>
          <p:nvPr>
            <p:ph type="pic" idx="2"/>
          </p:nvPr>
        </p:nvPicPr>
        <p:blipFill rotWithShape="1">
          <a:blip r:embed="rId3">
            <a:alphaModFix/>
          </a:blip>
          <a:srcRect l="2185" r="2185"/>
          <a:stretch/>
        </p:blipFill>
        <p:spPr>
          <a:xfrm>
            <a:off x="12258446" y="974913"/>
            <a:ext cx="11423401" cy="7187999"/>
          </a:xfrm>
          <a:prstGeom prst="rect">
            <a:avLst/>
          </a:prstGeom>
          <a:solidFill>
            <a:srgbClr val="BABEC7"/>
          </a:solidFill>
          <a:ln>
            <a:noFill/>
          </a:ln>
        </p:spPr>
      </p:pic>
      <p:sp>
        <p:nvSpPr>
          <p:cNvPr id="1440" name="Google Shape;1440;p63"/>
          <p:cNvSpPr txBox="1"/>
          <p:nvPr/>
        </p:nvSpPr>
        <p:spPr>
          <a:xfrm>
            <a:off x="601800" y="2430938"/>
            <a:ext cx="11590200" cy="1077600"/>
          </a:xfrm>
          <a:prstGeom prst="rect">
            <a:avLst/>
          </a:prstGeom>
          <a:noFill/>
          <a:ln w="9525" cap="flat" cmpd="sng">
            <a:solidFill>
              <a:srgbClr val="0000FF"/>
            </a:solidFill>
            <a:prstDash val="solid"/>
            <a:round/>
            <a:headEnd type="none" w="sm" len="sm"/>
            <a:tailEnd type="none" w="sm" len="sm"/>
          </a:ln>
        </p:spPr>
        <p:txBody>
          <a:bodyPr spcFirstLastPara="1" wrap="square" lIns="0" tIns="0" rIns="0" bIns="0" anchor="t" anchorCtr="0">
            <a:spAutoFit/>
          </a:bodyPr>
          <a:lstStyle/>
          <a:p>
            <a:pPr marL="0" marR="0" lvl="0" indent="0" algn="l" rtl="0">
              <a:spcBef>
                <a:spcPts val="0"/>
              </a:spcBef>
              <a:spcAft>
                <a:spcPts val="0"/>
              </a:spcAft>
              <a:buClr>
                <a:srgbClr val="2C2E3C"/>
              </a:buClr>
              <a:buSzPts val="7000"/>
              <a:buFont typeface="Quicksand"/>
              <a:buNone/>
            </a:pPr>
            <a:r>
              <a:rPr lang="en-US" sz="7000" dirty="0">
                <a:solidFill>
                  <a:schemeClr val="accent2"/>
                </a:solidFill>
                <a:latin typeface="+mj-lt"/>
                <a:ea typeface="Quicksand"/>
                <a:cs typeface="Quicksand"/>
                <a:sym typeface="Quicksand"/>
              </a:rPr>
              <a:t>Homeownership Program </a:t>
            </a:r>
            <a:endParaRPr sz="1800" dirty="0">
              <a:solidFill>
                <a:schemeClr val="accent2"/>
              </a:solidFill>
              <a:latin typeface="+mj-lt"/>
              <a:ea typeface="Calibri"/>
              <a:cs typeface="Calibri"/>
              <a:sym typeface="Calibri"/>
            </a:endParaRPr>
          </a:p>
        </p:txBody>
      </p:sp>
      <p:sp>
        <p:nvSpPr>
          <p:cNvPr id="1441" name="Google Shape;1441;p63"/>
          <p:cNvSpPr txBox="1"/>
          <p:nvPr/>
        </p:nvSpPr>
        <p:spPr>
          <a:xfrm>
            <a:off x="12440546" y="6912918"/>
            <a:ext cx="5529600" cy="5793894"/>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365760" tIns="182880" rIns="182880" bIns="0" anchor="t" anchorCtr="0">
            <a:spAutoFit/>
          </a:bodyPr>
          <a:lstStyle/>
          <a:p>
            <a:pPr marL="0" marR="0" lvl="0" indent="0" algn="l" rtl="0">
              <a:lnSpc>
                <a:spcPct val="150000"/>
              </a:lnSpc>
              <a:spcBef>
                <a:spcPts val="0"/>
              </a:spcBef>
              <a:spcAft>
                <a:spcPts val="0"/>
              </a:spcAft>
              <a:buClr>
                <a:srgbClr val="2C2E3C"/>
              </a:buClr>
              <a:buSzPts val="2300"/>
              <a:buFont typeface="Quicksand"/>
              <a:buNone/>
            </a:pPr>
            <a:endParaRPr lang="en-US" sz="2300" dirty="0">
              <a:solidFill>
                <a:schemeClr val="bg1"/>
              </a:solidFill>
              <a:latin typeface="+mn-lt"/>
              <a:ea typeface="Quicksand"/>
              <a:cs typeface="Quicksand"/>
              <a:sym typeface="Quicksand"/>
            </a:endParaRPr>
          </a:p>
          <a:p>
            <a:pPr marL="342900" marR="0" lvl="0" indent="-342900" algn="l" rtl="0">
              <a:lnSpc>
                <a:spcPct val="150000"/>
              </a:lnSpc>
              <a:spcBef>
                <a:spcPts val="0"/>
              </a:spcBef>
              <a:spcAft>
                <a:spcPts val="0"/>
              </a:spcAft>
              <a:buClr>
                <a:schemeClr val="bg1"/>
              </a:buClr>
              <a:buSzPts val="2300"/>
              <a:buFont typeface="Arial" panose="020B0604020202020204" pitchFamily="34" charset="0"/>
              <a:buChar char="•"/>
            </a:pPr>
            <a:r>
              <a:rPr lang="en-US" sz="2300" dirty="0">
                <a:solidFill>
                  <a:schemeClr val="bg1"/>
                </a:solidFill>
                <a:latin typeface="+mn-lt"/>
                <a:ea typeface="Quicksand"/>
                <a:cs typeface="Quicksand"/>
                <a:sym typeface="Quicksand"/>
              </a:rPr>
              <a:t>Goals:</a:t>
            </a:r>
            <a:endParaRPr sz="2300" dirty="0">
              <a:solidFill>
                <a:schemeClr val="bg1"/>
              </a:solidFill>
              <a:latin typeface="+mn-lt"/>
              <a:ea typeface="Quicksand"/>
              <a:cs typeface="Quicksand"/>
              <a:sym typeface="Quicksand"/>
            </a:endParaRPr>
          </a:p>
          <a:p>
            <a:pPr marL="457200" marR="0" lvl="0" indent="-374650" algn="l" rtl="0">
              <a:lnSpc>
                <a:spcPct val="150000"/>
              </a:lnSpc>
              <a:spcBef>
                <a:spcPts val="0"/>
              </a:spcBef>
              <a:spcAft>
                <a:spcPts val="0"/>
              </a:spcAft>
              <a:buClr>
                <a:schemeClr val="bg1"/>
              </a:buClr>
              <a:buSzPts val="2300"/>
              <a:buFont typeface="Arial" panose="020B0604020202020204" pitchFamily="34" charset="0"/>
              <a:buChar char="•"/>
            </a:pPr>
            <a:r>
              <a:rPr lang="en-US" sz="2300" dirty="0">
                <a:solidFill>
                  <a:schemeClr val="bg1"/>
                </a:solidFill>
                <a:latin typeface="+mn-lt"/>
                <a:ea typeface="Calibri"/>
                <a:cs typeface="Calibri"/>
                <a:sym typeface="Calibri"/>
              </a:rPr>
              <a:t>Improve money management skills.</a:t>
            </a:r>
            <a:endParaRPr sz="2300" dirty="0">
              <a:solidFill>
                <a:schemeClr val="bg1"/>
              </a:solidFill>
              <a:latin typeface="+mn-lt"/>
              <a:ea typeface="Calibri"/>
              <a:cs typeface="Calibri"/>
              <a:sym typeface="Calibri"/>
            </a:endParaRPr>
          </a:p>
          <a:p>
            <a:pPr marL="457200" marR="0" lvl="0" indent="-374650" algn="l" rtl="0">
              <a:lnSpc>
                <a:spcPct val="150000"/>
              </a:lnSpc>
              <a:spcBef>
                <a:spcPts val="0"/>
              </a:spcBef>
              <a:spcAft>
                <a:spcPts val="0"/>
              </a:spcAft>
              <a:buClr>
                <a:schemeClr val="bg1"/>
              </a:buClr>
              <a:buSzPts val="2300"/>
              <a:buFont typeface="Arial" panose="020B0604020202020204" pitchFamily="34" charset="0"/>
              <a:buChar char="•"/>
            </a:pPr>
            <a:r>
              <a:rPr lang="en-US" sz="2300" dirty="0">
                <a:solidFill>
                  <a:schemeClr val="bg1"/>
                </a:solidFill>
                <a:latin typeface="+mn-lt"/>
                <a:ea typeface="Calibri"/>
                <a:cs typeface="Calibri"/>
                <a:sym typeface="Calibri"/>
              </a:rPr>
              <a:t>Develop a household budget and home buying action plan.</a:t>
            </a:r>
            <a:endParaRPr sz="2300" dirty="0">
              <a:solidFill>
                <a:schemeClr val="bg1"/>
              </a:solidFill>
              <a:latin typeface="+mn-lt"/>
              <a:ea typeface="Calibri"/>
              <a:cs typeface="Calibri"/>
              <a:sym typeface="Calibri"/>
            </a:endParaRPr>
          </a:p>
          <a:p>
            <a:pPr marL="457200" marR="0" lvl="0" indent="-374650" algn="l" rtl="0">
              <a:lnSpc>
                <a:spcPct val="150000"/>
              </a:lnSpc>
              <a:spcBef>
                <a:spcPts val="0"/>
              </a:spcBef>
              <a:spcAft>
                <a:spcPts val="0"/>
              </a:spcAft>
              <a:buClr>
                <a:schemeClr val="bg1"/>
              </a:buClr>
              <a:buSzPts val="2300"/>
              <a:buFont typeface="Arial" panose="020B0604020202020204" pitchFamily="34" charset="0"/>
              <a:buChar char="•"/>
            </a:pPr>
            <a:r>
              <a:rPr lang="en-US" sz="2300" dirty="0">
                <a:solidFill>
                  <a:schemeClr val="bg1"/>
                </a:solidFill>
                <a:latin typeface="+mn-lt"/>
                <a:ea typeface="Calibri"/>
                <a:cs typeface="Calibri"/>
                <a:sym typeface="Calibri"/>
              </a:rPr>
              <a:t>Develop a savings plan</a:t>
            </a:r>
            <a:endParaRPr sz="2300" dirty="0">
              <a:solidFill>
                <a:schemeClr val="bg1"/>
              </a:solidFill>
              <a:latin typeface="+mn-lt"/>
              <a:ea typeface="Calibri"/>
              <a:cs typeface="Calibri"/>
              <a:sym typeface="Calibri"/>
            </a:endParaRPr>
          </a:p>
          <a:p>
            <a:pPr marL="457200" marR="0" lvl="0" indent="-374650" algn="l" rtl="0">
              <a:lnSpc>
                <a:spcPct val="150000"/>
              </a:lnSpc>
              <a:spcBef>
                <a:spcPts val="0"/>
              </a:spcBef>
              <a:spcAft>
                <a:spcPts val="0"/>
              </a:spcAft>
              <a:buClr>
                <a:schemeClr val="bg1"/>
              </a:buClr>
              <a:buSzPts val="2300"/>
              <a:buFont typeface="Arial" panose="020B0604020202020204" pitchFamily="34" charset="0"/>
              <a:buChar char="•"/>
            </a:pPr>
            <a:r>
              <a:rPr lang="en-US" sz="2300" dirty="0">
                <a:solidFill>
                  <a:schemeClr val="bg1"/>
                </a:solidFill>
                <a:latin typeface="+mn-lt"/>
                <a:ea typeface="Calibri"/>
                <a:cs typeface="Calibri"/>
                <a:sym typeface="Calibri"/>
              </a:rPr>
              <a:t>Resolve credit issues</a:t>
            </a:r>
            <a:r>
              <a:rPr lang="en-US" sz="2300" dirty="0">
                <a:solidFill>
                  <a:schemeClr val="bg1"/>
                </a:solidFill>
                <a:latin typeface="Calibri"/>
                <a:ea typeface="Calibri"/>
                <a:cs typeface="Calibri"/>
                <a:sym typeface="Calibri"/>
              </a:rPr>
              <a:t>.</a:t>
            </a:r>
          </a:p>
          <a:p>
            <a:pPr marL="457200" marR="0" lvl="0" indent="-374650" algn="l" rtl="0">
              <a:lnSpc>
                <a:spcPct val="150000"/>
              </a:lnSpc>
              <a:spcBef>
                <a:spcPts val="0"/>
              </a:spcBef>
              <a:spcAft>
                <a:spcPts val="0"/>
              </a:spcAft>
              <a:buClr>
                <a:schemeClr val="bg1"/>
              </a:buClr>
              <a:buSzPts val="2300"/>
              <a:buFont typeface="Arial" panose="020B0604020202020204" pitchFamily="34" charset="0"/>
              <a:buChar char="•"/>
            </a:pPr>
            <a:endParaRPr lang="en-US" sz="2300" b="1" dirty="0">
              <a:solidFill>
                <a:schemeClr val="bg1"/>
              </a:solidFill>
              <a:latin typeface="Calibri"/>
              <a:ea typeface="Quicksand"/>
              <a:cs typeface="Calibri"/>
              <a:sym typeface="Calibri"/>
            </a:endParaRPr>
          </a:p>
          <a:p>
            <a:pPr marL="82550" marR="0" lvl="0" algn="l" rtl="0">
              <a:lnSpc>
                <a:spcPct val="150000"/>
              </a:lnSpc>
              <a:spcBef>
                <a:spcPts val="0"/>
              </a:spcBef>
              <a:spcAft>
                <a:spcPts val="0"/>
              </a:spcAft>
              <a:buClr>
                <a:schemeClr val="bg1"/>
              </a:buClr>
              <a:buSzPts val="2300"/>
            </a:pPr>
            <a:endParaRPr sz="1800" b="1" dirty="0">
              <a:solidFill>
                <a:schemeClr val="bg1"/>
              </a:solidFill>
              <a:latin typeface="Quicksand"/>
              <a:ea typeface="Quicksand"/>
              <a:cs typeface="Quicksand"/>
              <a:sym typeface="Quicksand"/>
            </a:endParaRPr>
          </a:p>
          <a:p>
            <a:pPr marL="0" marR="0" lvl="0" indent="0" algn="l" rtl="0">
              <a:lnSpc>
                <a:spcPct val="150000"/>
              </a:lnSpc>
              <a:spcBef>
                <a:spcPts val="0"/>
              </a:spcBef>
              <a:spcAft>
                <a:spcPts val="0"/>
              </a:spcAft>
              <a:buClr>
                <a:schemeClr val="dk1"/>
              </a:buClr>
              <a:buSzPts val="1800"/>
              <a:buFont typeface="Calibri"/>
              <a:buNone/>
            </a:pPr>
            <a:endParaRPr sz="1800" dirty="0">
              <a:solidFill>
                <a:schemeClr val="bg1"/>
              </a:solidFill>
              <a:latin typeface="Calibri"/>
              <a:ea typeface="Calibri"/>
              <a:cs typeface="Calibri"/>
              <a:sym typeface="Calibri"/>
            </a:endParaRPr>
          </a:p>
        </p:txBody>
      </p:sp>
      <p:sp>
        <p:nvSpPr>
          <p:cNvPr id="1443" name="Google Shape;1443;p63"/>
          <p:cNvSpPr txBox="1"/>
          <p:nvPr/>
        </p:nvSpPr>
        <p:spPr>
          <a:xfrm>
            <a:off x="601800" y="3738639"/>
            <a:ext cx="11082000" cy="8848546"/>
          </a:xfrm>
          <a:prstGeom prst="rect">
            <a:avLst/>
          </a:prstGeom>
          <a:noFill/>
          <a:ln>
            <a:noFill/>
          </a:ln>
        </p:spPr>
        <p:txBody>
          <a:bodyPr spcFirstLastPara="1" wrap="square" lIns="91425" tIns="91425" rIns="91425" bIns="91425" anchor="t" anchorCtr="0">
            <a:spAutoFit/>
          </a:bodyPr>
          <a:lstStyle/>
          <a:p>
            <a:pPr marL="0" marR="0" lvl="0" indent="0" rtl="0">
              <a:spcBef>
                <a:spcPts val="0"/>
              </a:spcBef>
              <a:spcAft>
                <a:spcPts val="0"/>
              </a:spcAft>
              <a:buClr>
                <a:srgbClr val="7F7F7F"/>
              </a:buClr>
              <a:buSzPts val="2900"/>
              <a:buFont typeface="Calibri"/>
              <a:buNone/>
            </a:pPr>
            <a:r>
              <a:rPr lang="en-US" sz="2900" dirty="0">
                <a:solidFill>
                  <a:schemeClr val="tx1"/>
                </a:solidFill>
                <a:latin typeface="+mj-lt"/>
                <a:ea typeface="Calibri"/>
                <a:cs typeface="Calibri"/>
                <a:sym typeface="Calibri"/>
              </a:rPr>
              <a:t>HHA’s Homeownership Program is open to:</a:t>
            </a:r>
            <a:endParaRPr sz="2900" dirty="0">
              <a:solidFill>
                <a:schemeClr val="tx1"/>
              </a:solidFill>
              <a:latin typeface="+mj-lt"/>
              <a:ea typeface="Calibri"/>
              <a:cs typeface="Calibri"/>
              <a:sym typeface="Calibri"/>
            </a:endParaRPr>
          </a:p>
          <a:p>
            <a:pPr marL="0" marR="0" lvl="0" indent="0" rtl="0">
              <a:spcBef>
                <a:spcPts val="0"/>
              </a:spcBef>
              <a:spcAft>
                <a:spcPts val="0"/>
              </a:spcAft>
              <a:buClr>
                <a:schemeClr val="dk1"/>
              </a:buClr>
              <a:buSzPts val="2900"/>
              <a:buFont typeface="Calibri"/>
              <a:buNone/>
            </a:pPr>
            <a:endParaRPr sz="2900" dirty="0">
              <a:solidFill>
                <a:schemeClr val="tx1"/>
              </a:solidFill>
              <a:latin typeface="+mj-lt"/>
              <a:ea typeface="Calibri"/>
              <a:cs typeface="Calibri"/>
              <a:sym typeface="Calibri"/>
            </a:endParaRPr>
          </a:p>
          <a:p>
            <a:pPr marL="457200" marR="0" lvl="0" indent="-412750" rtl="0">
              <a:spcBef>
                <a:spcPts val="0"/>
              </a:spcBef>
              <a:spcAft>
                <a:spcPts val="0"/>
              </a:spcAft>
              <a:buClr>
                <a:schemeClr val="accent2"/>
              </a:buClr>
              <a:buSzPts val="2900"/>
              <a:buFont typeface="Calibri"/>
              <a:buChar char="●"/>
            </a:pPr>
            <a:r>
              <a:rPr lang="en-US" sz="2900" dirty="0">
                <a:solidFill>
                  <a:schemeClr val="tx1"/>
                </a:solidFill>
                <a:latin typeface="+mj-lt"/>
                <a:ea typeface="Calibri"/>
                <a:cs typeface="Calibri"/>
                <a:sym typeface="Calibri"/>
              </a:rPr>
              <a:t>Public Housing residents</a:t>
            </a:r>
            <a:endParaRPr sz="2900" dirty="0">
              <a:solidFill>
                <a:schemeClr val="tx1"/>
              </a:solidFill>
              <a:latin typeface="+mj-lt"/>
              <a:ea typeface="Calibri"/>
              <a:cs typeface="Calibri"/>
              <a:sym typeface="Calibri"/>
            </a:endParaRPr>
          </a:p>
          <a:p>
            <a:pPr marL="457200" marR="0" lvl="0" indent="-412750" rtl="0">
              <a:spcBef>
                <a:spcPts val="0"/>
              </a:spcBef>
              <a:spcAft>
                <a:spcPts val="0"/>
              </a:spcAft>
              <a:buClr>
                <a:schemeClr val="accent2"/>
              </a:buClr>
              <a:buSzPts val="2900"/>
              <a:buFont typeface="Calibri"/>
              <a:buChar char="●"/>
            </a:pPr>
            <a:r>
              <a:rPr lang="en-US" sz="2900" dirty="0">
                <a:solidFill>
                  <a:schemeClr val="tx1"/>
                </a:solidFill>
                <a:latin typeface="+mj-lt"/>
                <a:ea typeface="Calibri"/>
                <a:cs typeface="Calibri"/>
                <a:sym typeface="Calibri"/>
              </a:rPr>
              <a:t>Housing Choice Voucher participants</a:t>
            </a:r>
            <a:endParaRPr sz="2900" dirty="0">
              <a:solidFill>
                <a:schemeClr val="tx1"/>
              </a:solidFill>
              <a:latin typeface="+mj-lt"/>
              <a:ea typeface="Calibri"/>
              <a:cs typeface="Calibri"/>
              <a:sym typeface="Calibri"/>
            </a:endParaRPr>
          </a:p>
          <a:p>
            <a:pPr marL="0" marR="0" lvl="0" indent="0" rtl="0">
              <a:spcBef>
                <a:spcPts val="0"/>
              </a:spcBef>
              <a:spcAft>
                <a:spcPts val="0"/>
              </a:spcAft>
              <a:buClr>
                <a:schemeClr val="dk1"/>
              </a:buClr>
              <a:buSzPts val="2900"/>
              <a:buFont typeface="Calibri"/>
              <a:buNone/>
            </a:pPr>
            <a:endParaRPr sz="2900" dirty="0">
              <a:solidFill>
                <a:schemeClr val="tx1"/>
              </a:solidFill>
              <a:latin typeface="+mj-lt"/>
              <a:ea typeface="Calibri"/>
              <a:cs typeface="Calibri"/>
              <a:sym typeface="Calibri"/>
            </a:endParaRPr>
          </a:p>
          <a:p>
            <a:pPr marL="0" marR="0" lvl="0" indent="0" rtl="0">
              <a:spcBef>
                <a:spcPts val="0"/>
              </a:spcBef>
              <a:spcAft>
                <a:spcPts val="0"/>
              </a:spcAft>
              <a:buClr>
                <a:srgbClr val="7F7F7F"/>
              </a:buClr>
              <a:buSzPts val="2900"/>
              <a:buFont typeface="Calibri"/>
              <a:buNone/>
            </a:pPr>
            <a:r>
              <a:rPr lang="en-US" sz="2900" dirty="0">
                <a:solidFill>
                  <a:schemeClr val="tx1"/>
                </a:solidFill>
                <a:highlight>
                  <a:schemeClr val="lt1"/>
                </a:highlight>
                <a:latin typeface="+mj-lt"/>
                <a:ea typeface="Calibri"/>
                <a:cs typeface="Calibri"/>
                <a:sym typeface="Calibri"/>
              </a:rPr>
              <a:t>The Homeownership Coordinator works with participants one-on-one, community engagement and workshops to remove the barriers to homeownership by preparing clients to become mortgage-ready, enabling them to pre-qualify for loans, and informing them of the range of special financing and mortgage programs available.  </a:t>
            </a:r>
            <a:endParaRPr sz="2900" dirty="0">
              <a:solidFill>
                <a:schemeClr val="tx1"/>
              </a:solidFill>
              <a:highlight>
                <a:schemeClr val="lt1"/>
              </a:highlight>
              <a:latin typeface="+mj-lt"/>
              <a:ea typeface="Calibri"/>
              <a:cs typeface="Calibri"/>
              <a:sym typeface="Calibri"/>
            </a:endParaRPr>
          </a:p>
          <a:p>
            <a:pPr marL="0" marR="0" lvl="0" indent="0" rtl="0">
              <a:spcBef>
                <a:spcPts val="0"/>
              </a:spcBef>
              <a:spcAft>
                <a:spcPts val="0"/>
              </a:spcAft>
              <a:buClr>
                <a:schemeClr val="dk1"/>
              </a:buClr>
              <a:buSzPts val="2200"/>
              <a:buFont typeface="Arial"/>
              <a:buNone/>
            </a:pPr>
            <a:endParaRPr sz="2200" b="1" dirty="0">
              <a:solidFill>
                <a:schemeClr val="tx1"/>
              </a:solidFill>
              <a:highlight>
                <a:schemeClr val="lt1"/>
              </a:highlight>
              <a:latin typeface="+mj-lt"/>
              <a:ea typeface="Calibri"/>
              <a:cs typeface="Calibri"/>
              <a:sym typeface="Calibri"/>
            </a:endParaRPr>
          </a:p>
          <a:p>
            <a:pPr marL="0" marR="0" lvl="0" indent="0" rtl="0">
              <a:spcBef>
                <a:spcPts val="0"/>
              </a:spcBef>
              <a:spcAft>
                <a:spcPts val="0"/>
              </a:spcAft>
              <a:buClr>
                <a:srgbClr val="7F7F7F"/>
              </a:buClr>
              <a:buSzPts val="2900"/>
              <a:buFont typeface="Calibri"/>
              <a:buNone/>
            </a:pPr>
            <a:r>
              <a:rPr lang="en-US" sz="2900" dirty="0">
                <a:solidFill>
                  <a:schemeClr val="tx1"/>
                </a:solidFill>
                <a:highlight>
                  <a:schemeClr val="lt1"/>
                </a:highlight>
                <a:latin typeface="+mj-lt"/>
                <a:ea typeface="Calibri"/>
                <a:cs typeface="Calibri"/>
                <a:sym typeface="Calibri"/>
              </a:rPr>
              <a:t>Participants learn about the home buying process while receiving one on one housing counseling, education, guidance, and group support.  </a:t>
            </a:r>
            <a:endParaRPr sz="2900" dirty="0">
              <a:solidFill>
                <a:schemeClr val="tx1"/>
              </a:solidFill>
              <a:highlight>
                <a:schemeClr val="lt1"/>
              </a:highlight>
              <a:latin typeface="+mj-lt"/>
              <a:ea typeface="Calibri"/>
              <a:cs typeface="Calibri"/>
              <a:sym typeface="Calibri"/>
            </a:endParaRPr>
          </a:p>
          <a:p>
            <a:pPr marL="0" marR="0" lvl="0" indent="0" rtl="0">
              <a:spcBef>
                <a:spcPts val="0"/>
              </a:spcBef>
              <a:spcAft>
                <a:spcPts val="0"/>
              </a:spcAft>
              <a:buClr>
                <a:schemeClr val="dk1"/>
              </a:buClr>
              <a:buSzPts val="3300"/>
              <a:buFont typeface="Calibri"/>
              <a:buNone/>
            </a:pPr>
            <a:endParaRPr sz="3300" dirty="0">
              <a:solidFill>
                <a:schemeClr val="tx1"/>
              </a:solidFill>
              <a:highlight>
                <a:schemeClr val="lt1"/>
              </a:highlight>
              <a:latin typeface="+mj-lt"/>
              <a:ea typeface="Calibri"/>
              <a:cs typeface="Calibri"/>
              <a:sym typeface="Calibri"/>
            </a:endParaRPr>
          </a:p>
          <a:p>
            <a:pPr marL="0" marR="0" lvl="0" indent="0" rtl="0">
              <a:spcBef>
                <a:spcPts val="0"/>
              </a:spcBef>
              <a:spcAft>
                <a:spcPts val="0"/>
              </a:spcAft>
              <a:buClr>
                <a:schemeClr val="dk1"/>
              </a:buClr>
              <a:buSzPts val="1100"/>
              <a:buFont typeface="Arial"/>
              <a:buNone/>
            </a:pPr>
            <a:r>
              <a:rPr lang="en-US" sz="2900" dirty="0">
                <a:solidFill>
                  <a:schemeClr val="tx1"/>
                </a:solidFill>
                <a:highlight>
                  <a:schemeClr val="lt1"/>
                </a:highlight>
                <a:latin typeface="+mj-lt"/>
                <a:ea typeface="Calibri"/>
                <a:cs typeface="Calibri"/>
                <a:sym typeface="Calibri"/>
              </a:rPr>
              <a:t>Affordable home ownership provides stability and increases the well-being of all household members. </a:t>
            </a:r>
            <a:endParaRPr sz="2900" dirty="0">
              <a:solidFill>
                <a:schemeClr val="tx1"/>
              </a:solidFill>
              <a:highlight>
                <a:schemeClr val="lt1"/>
              </a:highlight>
              <a:latin typeface="+mj-lt"/>
              <a:ea typeface="Calibri"/>
              <a:cs typeface="Calibri"/>
              <a:sym typeface="Calibri"/>
            </a:endParaRPr>
          </a:p>
          <a:p>
            <a:pPr marL="0" marR="0" lvl="0" indent="0" rtl="0">
              <a:spcBef>
                <a:spcPts val="0"/>
              </a:spcBef>
              <a:spcAft>
                <a:spcPts val="0"/>
              </a:spcAft>
              <a:buClr>
                <a:schemeClr val="dk1"/>
              </a:buClr>
              <a:buSzPts val="2200"/>
              <a:buFont typeface="Calibri"/>
              <a:buNone/>
            </a:pPr>
            <a:endParaRPr sz="2200" b="1" dirty="0">
              <a:solidFill>
                <a:schemeClr val="tx1"/>
              </a:solidFill>
              <a:highlight>
                <a:schemeClr val="lt1"/>
              </a:highlight>
              <a:latin typeface="+mj-lt"/>
              <a:ea typeface="Calibri"/>
              <a:cs typeface="Calibri"/>
              <a:sym typeface="Calibri"/>
            </a:endParaRPr>
          </a:p>
          <a:p>
            <a:pPr marL="0" marR="0" lvl="0" indent="0" rtl="0">
              <a:spcBef>
                <a:spcPts val="0"/>
              </a:spcBef>
              <a:spcAft>
                <a:spcPts val="0"/>
              </a:spcAft>
              <a:buClr>
                <a:schemeClr val="dk1"/>
              </a:buClr>
              <a:buSzPts val="2200"/>
              <a:buFont typeface="Arial"/>
              <a:buNone/>
            </a:pPr>
            <a:endParaRPr sz="2200" b="1" dirty="0">
              <a:solidFill>
                <a:schemeClr val="tx1"/>
              </a:solidFill>
              <a:highlight>
                <a:schemeClr val="lt1"/>
              </a:highlight>
              <a:latin typeface="+mj-lt"/>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C885-BCBA-42AD-8C86-4CCE983899BB}"/>
              </a:ext>
            </a:extLst>
          </p:cNvPr>
          <p:cNvSpPr>
            <a:spLocks noGrp="1"/>
          </p:cNvSpPr>
          <p:nvPr>
            <p:ph type="title"/>
          </p:nvPr>
        </p:nvSpPr>
        <p:spPr>
          <a:xfrm>
            <a:off x="1776548" y="979141"/>
            <a:ext cx="10519955" cy="2651126"/>
          </a:xfrm>
          <a:noFill/>
        </p:spPr>
        <p:txBody>
          <a:bodyPr>
            <a:normAutofit/>
          </a:bodyPr>
          <a:lstStyle/>
          <a:p>
            <a:r>
              <a:rPr lang="en-US" sz="8800" dirty="0">
                <a:solidFill>
                  <a:schemeClr val="bg2"/>
                </a:solidFill>
                <a:latin typeface="+mj-lt"/>
              </a:rPr>
              <a:t>History</a:t>
            </a:r>
          </a:p>
        </p:txBody>
      </p:sp>
      <p:pic>
        <p:nvPicPr>
          <p:cNvPr id="4" name="Content Placeholder 3">
            <a:extLst>
              <a:ext uri="{FF2B5EF4-FFF2-40B4-BE49-F238E27FC236}">
                <a16:creationId xmlns:a16="http://schemas.microsoft.com/office/drawing/2014/main" id="{AA47343D-203F-4E0D-BD7F-A09CBB133B24}"/>
              </a:ext>
            </a:extLst>
          </p:cNvPr>
          <p:cNvPicPr>
            <a:picLocks noGrp="1" noChangeAspect="1"/>
          </p:cNvPicPr>
          <p:nvPr>
            <p:ph idx="1"/>
          </p:nvPr>
        </p:nvPicPr>
        <p:blipFill>
          <a:blip r:embed="rId2"/>
          <a:stretch>
            <a:fillRect/>
          </a:stretch>
        </p:blipFill>
        <p:spPr>
          <a:xfrm>
            <a:off x="13376366" y="2208310"/>
            <a:ext cx="8381082" cy="8770002"/>
          </a:xfrm>
          <a:prstGeom prst="rect">
            <a:avLst/>
          </a:prstGeom>
        </p:spPr>
      </p:pic>
      <p:sp>
        <p:nvSpPr>
          <p:cNvPr id="5" name="TextBox 4">
            <a:extLst>
              <a:ext uri="{FF2B5EF4-FFF2-40B4-BE49-F238E27FC236}">
                <a16:creationId xmlns:a16="http://schemas.microsoft.com/office/drawing/2014/main" id="{16DF000F-435B-4B23-A39B-12893FA11687}"/>
              </a:ext>
            </a:extLst>
          </p:cNvPr>
          <p:cNvSpPr txBox="1"/>
          <p:nvPr/>
        </p:nvSpPr>
        <p:spPr>
          <a:xfrm>
            <a:off x="1676400" y="3783723"/>
            <a:ext cx="10386646" cy="3063916"/>
          </a:xfrm>
          <a:prstGeom prst="rect">
            <a:avLst/>
          </a:prstGeom>
          <a:noFill/>
        </p:spPr>
        <p:txBody>
          <a:bodyPr wrap="square" rtlCol="0">
            <a:spAutoFit/>
          </a:bodyPr>
          <a:lstStyle/>
          <a:p>
            <a:r>
              <a:rPr lang="en-US" sz="2400" dirty="0"/>
              <a:t>The Authority was started because there was a need for a defense housing project to house workers at Redstone Arsenal and the Chemical Warfare Plant that was under construction. It was felt that housing was needed for people who worked in industries in Huntsville engaged in the production of essential elements to the National Defense and war efforts.  After many meetings between </a:t>
            </a:r>
            <a:r>
              <a:rPr lang="en-US" sz="2510" dirty="0"/>
              <a:t>the</a:t>
            </a:r>
            <a:r>
              <a:rPr lang="en-US" sz="2400" dirty="0"/>
              <a:t> Army and the Housing Authority, Huntsville was not awarded the contract to provide the housing, but later they were granted funds to provide housing for low-income individuals.</a:t>
            </a:r>
          </a:p>
        </p:txBody>
      </p:sp>
      <p:sp>
        <p:nvSpPr>
          <p:cNvPr id="3" name="TextBox 2">
            <a:extLst>
              <a:ext uri="{FF2B5EF4-FFF2-40B4-BE49-F238E27FC236}">
                <a16:creationId xmlns:a16="http://schemas.microsoft.com/office/drawing/2014/main" id="{8826AF83-59F0-1888-317E-8225240EF353}"/>
              </a:ext>
            </a:extLst>
          </p:cNvPr>
          <p:cNvSpPr txBox="1"/>
          <p:nvPr/>
        </p:nvSpPr>
        <p:spPr>
          <a:xfrm>
            <a:off x="1676400" y="7313810"/>
            <a:ext cx="8103766" cy="3785652"/>
          </a:xfrm>
          <a:prstGeom prst="rect">
            <a:avLst/>
          </a:prstGeom>
          <a:noFill/>
        </p:spPr>
        <p:txBody>
          <a:bodyPr wrap="square" rtlCol="0">
            <a:spAutoFit/>
          </a:bodyPr>
          <a:lstStyle/>
          <a:p>
            <a:r>
              <a:rPr lang="en-US" sz="2400" dirty="0"/>
              <a:t>The first organizational meeting was held on August 20, 1941, at 7:30 p.m. at City Hall. </a:t>
            </a:r>
          </a:p>
          <a:p>
            <a:endParaRPr lang="en-US" sz="2400" dirty="0"/>
          </a:p>
          <a:p>
            <a:r>
              <a:rPr lang="en-US" sz="2400" i="1" dirty="0"/>
              <a:t>Present at that meeting were </a:t>
            </a:r>
          </a:p>
          <a:p>
            <a:endParaRPr lang="en-US" sz="2400" dirty="0"/>
          </a:p>
          <a:p>
            <a:pPr marL="342900" indent="-342900">
              <a:buFont typeface="Arial" panose="020B0604020202020204" pitchFamily="34" charset="0"/>
              <a:buChar char="•"/>
            </a:pPr>
            <a:r>
              <a:rPr lang="en-US" sz="2400" dirty="0"/>
              <a:t>Herbert Johnson</a:t>
            </a:r>
          </a:p>
          <a:p>
            <a:pPr marL="342900" indent="-342900">
              <a:buFont typeface="Arial" panose="020B0604020202020204" pitchFamily="34" charset="0"/>
              <a:buChar char="•"/>
            </a:pPr>
            <a:r>
              <a:rPr lang="en-US" sz="2400" dirty="0"/>
              <a:t>H. E. Monroe   </a:t>
            </a:r>
          </a:p>
          <a:p>
            <a:pPr marL="342900" indent="-342900">
              <a:buFont typeface="Arial" panose="020B0604020202020204" pitchFamily="34" charset="0"/>
              <a:buChar char="•"/>
            </a:pPr>
            <a:r>
              <a:rPr lang="en-US" sz="2400" dirty="0"/>
              <a:t>W. L. Hunter</a:t>
            </a:r>
          </a:p>
          <a:p>
            <a:pPr marL="342900" indent="-342900">
              <a:buFont typeface="Arial" panose="020B0604020202020204" pitchFamily="34" charset="0"/>
              <a:buChar char="•"/>
            </a:pPr>
            <a:r>
              <a:rPr lang="en-US" sz="2400" dirty="0"/>
              <a:t>Ashford Todd</a:t>
            </a:r>
          </a:p>
          <a:p>
            <a:pPr marL="342900" indent="-342900">
              <a:buFont typeface="Arial" panose="020B0604020202020204" pitchFamily="34" charset="0"/>
              <a:buChar char="•"/>
            </a:pPr>
            <a:r>
              <a:rPr lang="en-US" sz="2400" dirty="0"/>
              <a:t>William Oscar Mason</a:t>
            </a:r>
          </a:p>
        </p:txBody>
      </p:sp>
    </p:spTree>
    <p:extLst>
      <p:ext uri="{BB962C8B-B14F-4D97-AF65-F5344CB8AC3E}">
        <p14:creationId xmlns:p14="http://schemas.microsoft.com/office/powerpoint/2010/main" val="3216109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2"/>
          <p:cNvSpPr txBox="1">
            <a:spLocks noGrp="1"/>
          </p:cNvSpPr>
          <p:nvPr>
            <p:ph type="sldNum" idx="12"/>
          </p:nvPr>
        </p:nvSpPr>
        <p:spPr>
          <a:xfrm>
            <a:off x="22494240" y="12702581"/>
            <a:ext cx="357360" cy="355602"/>
          </a:xfrm>
          <a:prstGeom prst="rect">
            <a:avLst/>
          </a:prstGeom>
          <a:noFill/>
          <a:ln>
            <a:noFill/>
          </a:ln>
        </p:spPr>
        <p:txBody>
          <a:bodyPr spcFirstLastPara="1" vert="horz" wrap="square" lIns="0" tIns="0" rIns="0" bIns="0" rtlCol="0" anchor="ctr" anchorCtr="0">
            <a:noAutofit/>
          </a:bodyPr>
          <a:lstStyle/>
          <a:p>
            <a:fld id="{00000000-1234-1234-1234-123412341234}" type="slidenum">
              <a:rPr lang="en-US">
                <a:solidFill>
                  <a:srgbClr val="F7F9FF"/>
                </a:solidFill>
              </a:rPr>
              <a:pPr/>
              <a:t>20</a:t>
            </a:fld>
            <a:endParaRPr>
              <a:solidFill>
                <a:srgbClr val="F7F9FF"/>
              </a:solidFill>
            </a:endParaRPr>
          </a:p>
        </p:txBody>
      </p:sp>
      <p:pic>
        <p:nvPicPr>
          <p:cNvPr id="3" name="Picture Placeholder 2">
            <a:extLst>
              <a:ext uri="{FF2B5EF4-FFF2-40B4-BE49-F238E27FC236}">
                <a16:creationId xmlns:a16="http://schemas.microsoft.com/office/drawing/2014/main" id="{656139E3-55E1-B75C-A993-B0C126E7FAED}"/>
              </a:ext>
            </a:extLst>
          </p:cNvPr>
          <p:cNvPicPr>
            <a:picLocks noGrp="1" noChangeAspect="1"/>
          </p:cNvPicPr>
          <p:nvPr>
            <p:ph type="pic" idx="2"/>
          </p:nvPr>
        </p:nvPicPr>
        <p:blipFill>
          <a:blip r:embed="rId3"/>
          <a:srcRect l="25500" r="25500"/>
          <a:stretch>
            <a:fillRect/>
          </a:stretch>
        </p:blipFill>
        <p:spPr>
          <a:xfrm>
            <a:off x="12192000" y="0"/>
            <a:ext cx="12192000" cy="13716000"/>
          </a:xfrm>
          <a:prstGeom prst="rect">
            <a:avLst/>
          </a:prstGeom>
          <a:solidFill>
            <a:srgbClr val="BABEC7"/>
          </a:solidFill>
          <a:ln>
            <a:noFill/>
          </a:ln>
        </p:spPr>
      </p:pic>
      <p:sp>
        <p:nvSpPr>
          <p:cNvPr id="763" name="Google Shape;763;p2"/>
          <p:cNvSpPr/>
          <p:nvPr/>
        </p:nvSpPr>
        <p:spPr>
          <a:xfrm>
            <a:off x="12192000" y="-2"/>
            <a:ext cx="12192000" cy="13716002"/>
          </a:xfrm>
          <a:prstGeom prst="rect">
            <a:avLst/>
          </a:prstGeom>
          <a:solidFill>
            <a:srgbClr val="1C1F25">
              <a:alpha val="89803"/>
            </a:srgbClr>
          </a:solidFill>
          <a:ln>
            <a:noFill/>
          </a:ln>
        </p:spPr>
        <p:txBody>
          <a:bodyPr spcFirstLastPara="1" wrap="square" lIns="0" tIns="0" rIns="0" bIns="0" anchor="ctr" anchorCtr="0">
            <a:noAutofit/>
          </a:bodyPr>
          <a:lstStyle/>
          <a:p>
            <a:endParaRPr sz="1800">
              <a:solidFill>
                <a:schemeClr val="dk1"/>
              </a:solidFill>
              <a:latin typeface="Calibri"/>
              <a:ea typeface="Calibri"/>
              <a:cs typeface="Calibri"/>
              <a:sym typeface="Calibri"/>
            </a:endParaRPr>
          </a:p>
        </p:txBody>
      </p:sp>
      <p:sp>
        <p:nvSpPr>
          <p:cNvPr id="764" name="Google Shape;764;p2"/>
          <p:cNvSpPr txBox="1"/>
          <p:nvPr/>
        </p:nvSpPr>
        <p:spPr>
          <a:xfrm>
            <a:off x="1675716" y="3530115"/>
            <a:ext cx="8827674" cy="3693319"/>
          </a:xfrm>
          <a:prstGeom prst="rect">
            <a:avLst/>
          </a:prstGeom>
          <a:noFill/>
          <a:ln>
            <a:noFill/>
          </a:ln>
        </p:spPr>
        <p:txBody>
          <a:bodyPr spcFirstLastPara="1" wrap="square" lIns="0" tIns="0" rIns="0" bIns="0" anchor="t" anchorCtr="0">
            <a:spAutoFit/>
          </a:bodyPr>
          <a:lstStyle/>
          <a:p>
            <a:r>
              <a:rPr lang="en-US" sz="12000" b="1" dirty="0">
                <a:solidFill>
                  <a:schemeClr val="accent2"/>
                </a:solidFill>
                <a:latin typeface="+mj-lt"/>
                <a:ea typeface="Quicksand"/>
                <a:cs typeface="Quicksand"/>
                <a:sym typeface="Quicksand"/>
              </a:rPr>
              <a:t>STRATEGIC </a:t>
            </a:r>
            <a:endParaRPr sz="12000" dirty="0">
              <a:solidFill>
                <a:schemeClr val="accent2"/>
              </a:solidFill>
              <a:latin typeface="+mj-lt"/>
            </a:endParaRPr>
          </a:p>
          <a:p>
            <a:r>
              <a:rPr lang="en-US" sz="12000" b="1" dirty="0">
                <a:solidFill>
                  <a:schemeClr val="accent2"/>
                </a:solidFill>
                <a:latin typeface="+mj-lt"/>
                <a:ea typeface="Quicksand"/>
                <a:cs typeface="Quicksand"/>
                <a:sym typeface="Quicksand"/>
              </a:rPr>
              <a:t>PLAN</a:t>
            </a:r>
            <a:endParaRPr sz="12000" dirty="0">
              <a:solidFill>
                <a:schemeClr val="accent2"/>
              </a:solidFill>
              <a:latin typeface="+mj-lt"/>
            </a:endParaRPr>
          </a:p>
        </p:txBody>
      </p:sp>
      <p:sp>
        <p:nvSpPr>
          <p:cNvPr id="765" name="Google Shape;765;p2"/>
          <p:cNvSpPr txBox="1"/>
          <p:nvPr/>
        </p:nvSpPr>
        <p:spPr>
          <a:xfrm>
            <a:off x="1532667" y="5764544"/>
            <a:ext cx="66" cy="415498"/>
          </a:xfrm>
          <a:prstGeom prst="rect">
            <a:avLst/>
          </a:prstGeom>
          <a:noFill/>
          <a:ln>
            <a:noFill/>
          </a:ln>
        </p:spPr>
        <p:txBody>
          <a:bodyPr spcFirstLastPara="1" wrap="square" lIns="0" tIns="0" rIns="0" bIns="0" anchor="t" anchorCtr="0">
            <a:spAutoFit/>
          </a:bodyPr>
          <a:lstStyle/>
          <a:p>
            <a:pPr>
              <a:lnSpc>
                <a:spcPct val="150000"/>
              </a:lnSpc>
            </a:pPr>
            <a:endParaRPr sz="1800">
              <a:solidFill>
                <a:schemeClr val="dk1"/>
              </a:solidFill>
              <a:latin typeface="Calibri"/>
              <a:ea typeface="Calibri"/>
              <a:cs typeface="Calibri"/>
              <a:sym typeface="Calibri"/>
            </a:endParaRPr>
          </a:p>
        </p:txBody>
      </p:sp>
      <p:sp>
        <p:nvSpPr>
          <p:cNvPr id="766" name="Google Shape;766;p2"/>
          <p:cNvSpPr txBox="1"/>
          <p:nvPr/>
        </p:nvSpPr>
        <p:spPr>
          <a:xfrm>
            <a:off x="16404399" y="4827537"/>
            <a:ext cx="7016732" cy="1246495"/>
          </a:xfrm>
          <a:prstGeom prst="rect">
            <a:avLst/>
          </a:prstGeom>
          <a:noFill/>
          <a:ln>
            <a:noFill/>
          </a:ln>
        </p:spPr>
        <p:txBody>
          <a:bodyPr spcFirstLastPara="1" wrap="square" lIns="0" tIns="0" rIns="0" bIns="0" anchor="t" anchorCtr="0">
            <a:spAutoFit/>
          </a:bodyPr>
          <a:lstStyle/>
          <a:p>
            <a:pPr>
              <a:lnSpc>
                <a:spcPct val="150000"/>
              </a:lnSpc>
            </a:pPr>
            <a:r>
              <a:rPr lang="en-US" sz="5400" dirty="0">
                <a:solidFill>
                  <a:srgbClr val="F7F9FF"/>
                </a:solidFill>
                <a:latin typeface="+mn-lt"/>
                <a:ea typeface="Quicksand"/>
                <a:cs typeface="Quicksand"/>
                <a:sym typeface="Quicksand"/>
              </a:rPr>
              <a:t>Align Goals/Objectives </a:t>
            </a:r>
            <a:endParaRPr sz="1800" dirty="0">
              <a:latin typeface="+mn-lt"/>
            </a:endParaRPr>
          </a:p>
        </p:txBody>
      </p:sp>
      <p:sp>
        <p:nvSpPr>
          <p:cNvPr id="767" name="Google Shape;767;p2"/>
          <p:cNvSpPr/>
          <p:nvPr/>
        </p:nvSpPr>
        <p:spPr>
          <a:xfrm>
            <a:off x="15227721" y="6183645"/>
            <a:ext cx="698502" cy="698502"/>
          </a:xfrm>
          <a:custGeom>
            <a:avLst/>
            <a:gdLst/>
            <a:ahLst/>
            <a:cxnLst/>
            <a:rect l="l" t="t" r="r" b="b"/>
            <a:pathLst>
              <a:path w="21600" h="21600" extrusionOk="0">
                <a:moveTo>
                  <a:pt x="15218" y="5891"/>
                </a:moveTo>
                <a:lnTo>
                  <a:pt x="8345" y="5891"/>
                </a:lnTo>
                <a:cubicBezTo>
                  <a:pt x="8075" y="5891"/>
                  <a:pt x="7855" y="6111"/>
                  <a:pt x="7855" y="6382"/>
                </a:cubicBezTo>
                <a:cubicBezTo>
                  <a:pt x="7855" y="6653"/>
                  <a:pt x="8075" y="6873"/>
                  <a:pt x="8345" y="6873"/>
                </a:cubicBezTo>
                <a:lnTo>
                  <a:pt x="15218" y="6873"/>
                </a:lnTo>
                <a:cubicBezTo>
                  <a:pt x="15489" y="6873"/>
                  <a:pt x="15709" y="6653"/>
                  <a:pt x="15709" y="6382"/>
                </a:cubicBezTo>
                <a:cubicBezTo>
                  <a:pt x="15709" y="6111"/>
                  <a:pt x="15489" y="5891"/>
                  <a:pt x="15218" y="5891"/>
                </a:cubicBezTo>
                <a:moveTo>
                  <a:pt x="6382" y="5891"/>
                </a:moveTo>
                <a:cubicBezTo>
                  <a:pt x="6111" y="5891"/>
                  <a:pt x="5891" y="6111"/>
                  <a:pt x="5891" y="6382"/>
                </a:cubicBezTo>
                <a:cubicBezTo>
                  <a:pt x="5891" y="6653"/>
                  <a:pt x="6111" y="6873"/>
                  <a:pt x="6382" y="6873"/>
                </a:cubicBezTo>
                <a:cubicBezTo>
                  <a:pt x="6653" y="6873"/>
                  <a:pt x="6873" y="6653"/>
                  <a:pt x="6873" y="6382"/>
                </a:cubicBezTo>
                <a:cubicBezTo>
                  <a:pt x="6873" y="6111"/>
                  <a:pt x="6653" y="5891"/>
                  <a:pt x="6382" y="5891"/>
                </a:cubicBezTo>
                <a:moveTo>
                  <a:pt x="19636" y="0"/>
                </a:moveTo>
                <a:lnTo>
                  <a:pt x="5891" y="0"/>
                </a:lnTo>
                <a:cubicBezTo>
                  <a:pt x="4806" y="0"/>
                  <a:pt x="3927" y="879"/>
                  <a:pt x="3927" y="1964"/>
                </a:cubicBezTo>
                <a:lnTo>
                  <a:pt x="3927" y="2455"/>
                </a:lnTo>
                <a:cubicBezTo>
                  <a:pt x="3927" y="2726"/>
                  <a:pt x="4147" y="2945"/>
                  <a:pt x="4418" y="2945"/>
                </a:cubicBezTo>
                <a:cubicBezTo>
                  <a:pt x="4689"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5" y="16691"/>
                  <a:pt x="18655" y="16910"/>
                  <a:pt x="18655" y="17182"/>
                </a:cubicBezTo>
                <a:cubicBezTo>
                  <a:pt x="18655" y="17453"/>
                  <a:pt x="18875" y="17673"/>
                  <a:pt x="19145" y="17673"/>
                </a:cubicBezTo>
                <a:lnTo>
                  <a:pt x="19636" y="17673"/>
                </a:lnTo>
                <a:cubicBezTo>
                  <a:pt x="20721" y="17673"/>
                  <a:pt x="21600" y="16794"/>
                  <a:pt x="21600" y="15709"/>
                </a:cubicBezTo>
                <a:lnTo>
                  <a:pt x="21600" y="1964"/>
                </a:lnTo>
                <a:cubicBezTo>
                  <a:pt x="21600" y="879"/>
                  <a:pt x="20721" y="0"/>
                  <a:pt x="19636" y="0"/>
                </a:cubicBezTo>
                <a:moveTo>
                  <a:pt x="2455" y="5891"/>
                </a:moveTo>
                <a:cubicBezTo>
                  <a:pt x="2184" y="5891"/>
                  <a:pt x="1964" y="6111"/>
                  <a:pt x="1964" y="6382"/>
                </a:cubicBezTo>
                <a:cubicBezTo>
                  <a:pt x="1964" y="6653"/>
                  <a:pt x="2184" y="6873"/>
                  <a:pt x="2455" y="6873"/>
                </a:cubicBezTo>
                <a:cubicBezTo>
                  <a:pt x="2725" y="6873"/>
                  <a:pt x="2945" y="6653"/>
                  <a:pt x="2945" y="6382"/>
                </a:cubicBezTo>
                <a:cubicBezTo>
                  <a:pt x="2945" y="6111"/>
                  <a:pt x="2725" y="5891"/>
                  <a:pt x="2455" y="5891"/>
                </a:cubicBezTo>
                <a:moveTo>
                  <a:pt x="4418" y="5891"/>
                </a:moveTo>
                <a:cubicBezTo>
                  <a:pt x="4147" y="5891"/>
                  <a:pt x="3927" y="6111"/>
                  <a:pt x="3927" y="6382"/>
                </a:cubicBezTo>
                <a:cubicBezTo>
                  <a:pt x="3927" y="6653"/>
                  <a:pt x="4147" y="6873"/>
                  <a:pt x="4418" y="6873"/>
                </a:cubicBezTo>
                <a:cubicBezTo>
                  <a:pt x="4689" y="6873"/>
                  <a:pt x="4909" y="6653"/>
                  <a:pt x="4909" y="6382"/>
                </a:cubicBezTo>
                <a:cubicBezTo>
                  <a:pt x="4909" y="6111"/>
                  <a:pt x="4689" y="5891"/>
                  <a:pt x="4418" y="5891"/>
                </a:cubicBezTo>
                <a:moveTo>
                  <a:pt x="16691" y="7855"/>
                </a:moveTo>
                <a:lnTo>
                  <a:pt x="982" y="7855"/>
                </a:lnTo>
                <a:lnTo>
                  <a:pt x="982" y="5891"/>
                </a:lnTo>
                <a:cubicBezTo>
                  <a:pt x="982" y="5349"/>
                  <a:pt x="1422" y="4909"/>
                  <a:pt x="1964" y="4909"/>
                </a:cubicBezTo>
                <a:lnTo>
                  <a:pt x="15709" y="4909"/>
                </a:lnTo>
                <a:cubicBezTo>
                  <a:pt x="16251" y="4909"/>
                  <a:pt x="16691" y="5349"/>
                  <a:pt x="16691" y="5891"/>
                </a:cubicBezTo>
                <a:cubicBezTo>
                  <a:pt x="16691" y="5891"/>
                  <a:pt x="16691" y="7855"/>
                  <a:pt x="16691" y="7855"/>
                </a:cubicBezTo>
                <a:close/>
                <a:moveTo>
                  <a:pt x="16691" y="19636"/>
                </a:moveTo>
                <a:cubicBezTo>
                  <a:pt x="16691" y="20178"/>
                  <a:pt x="16251" y="20618"/>
                  <a:pt x="15709" y="20618"/>
                </a:cubicBezTo>
                <a:lnTo>
                  <a:pt x="1964" y="20618"/>
                </a:lnTo>
                <a:cubicBezTo>
                  <a:pt x="1422" y="20618"/>
                  <a:pt x="982" y="20178"/>
                  <a:pt x="982" y="19636"/>
                </a:cubicBezTo>
                <a:lnTo>
                  <a:pt x="982" y="8836"/>
                </a:lnTo>
                <a:lnTo>
                  <a:pt x="16691" y="8836"/>
                </a:lnTo>
                <a:cubicBezTo>
                  <a:pt x="16691" y="8836"/>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accent2"/>
          </a:solidFill>
          <a:ln>
            <a:noFill/>
          </a:ln>
        </p:spPr>
        <p:txBody>
          <a:bodyPr spcFirstLastPara="1" wrap="square" lIns="38100" tIns="38100" rIns="38100" bIns="38100" anchor="ctr" anchorCtr="0">
            <a:noAutofit/>
          </a:bodyPr>
          <a:lstStyle/>
          <a:p>
            <a:endParaRPr sz="1800">
              <a:solidFill>
                <a:schemeClr val="bg2"/>
              </a:solidFill>
              <a:latin typeface="Calibri"/>
              <a:ea typeface="Calibri"/>
              <a:cs typeface="Calibri"/>
              <a:sym typeface="Calibri"/>
            </a:endParaRPr>
          </a:p>
        </p:txBody>
      </p:sp>
      <p:sp>
        <p:nvSpPr>
          <p:cNvPr id="768" name="Google Shape;768;p2"/>
          <p:cNvSpPr txBox="1"/>
          <p:nvPr/>
        </p:nvSpPr>
        <p:spPr>
          <a:xfrm>
            <a:off x="16547211" y="2882830"/>
            <a:ext cx="6510438" cy="1661993"/>
          </a:xfrm>
          <a:prstGeom prst="rect">
            <a:avLst/>
          </a:prstGeom>
          <a:noFill/>
          <a:ln>
            <a:noFill/>
          </a:ln>
        </p:spPr>
        <p:txBody>
          <a:bodyPr spcFirstLastPara="1" wrap="square" lIns="0" tIns="0" rIns="0" bIns="0" anchor="t" anchorCtr="0">
            <a:spAutoFit/>
          </a:bodyPr>
          <a:lstStyle/>
          <a:p>
            <a:r>
              <a:rPr lang="en-US" sz="5400" dirty="0">
                <a:solidFill>
                  <a:srgbClr val="F7F9FF"/>
                </a:solidFill>
                <a:latin typeface="+mn-lt"/>
                <a:ea typeface="Quicksand"/>
                <a:cs typeface="Quicksand"/>
                <a:sym typeface="Quicksand"/>
              </a:rPr>
              <a:t>Examine HHA’s Mission</a:t>
            </a:r>
            <a:endParaRPr sz="1800" dirty="0">
              <a:latin typeface="+mn-lt"/>
            </a:endParaRPr>
          </a:p>
        </p:txBody>
      </p:sp>
      <p:sp>
        <p:nvSpPr>
          <p:cNvPr id="769" name="Google Shape;769;p2"/>
          <p:cNvSpPr/>
          <p:nvPr/>
        </p:nvSpPr>
        <p:spPr>
          <a:xfrm>
            <a:off x="15227721" y="3370941"/>
            <a:ext cx="698502" cy="635002"/>
          </a:xfrm>
          <a:custGeom>
            <a:avLst/>
            <a:gdLst/>
            <a:ahLst/>
            <a:cxnLst/>
            <a:rect l="l" t="t"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4" y="14040"/>
                </a:cubicBezTo>
                <a:lnTo>
                  <a:pt x="20618" y="14040"/>
                </a:lnTo>
                <a:cubicBezTo>
                  <a:pt x="20618" y="14040"/>
                  <a:pt x="20618" y="20520"/>
                  <a:pt x="20618" y="20520"/>
                </a:cubicBezTo>
                <a:close/>
                <a:moveTo>
                  <a:pt x="21543" y="13261"/>
                </a:moveTo>
                <a:lnTo>
                  <a:pt x="21548" y="13259"/>
                </a:lnTo>
                <a:lnTo>
                  <a:pt x="16639" y="2459"/>
                </a:lnTo>
                <a:lnTo>
                  <a:pt x="16634" y="2461"/>
                </a:lnTo>
                <a:cubicBezTo>
                  <a:pt x="16554" y="2284"/>
                  <a:pt x="16392" y="2160"/>
                  <a:pt x="16200" y="2160"/>
                </a:cubicBezTo>
                <a:lnTo>
                  <a:pt x="12764" y="2160"/>
                </a:lnTo>
                <a:cubicBezTo>
                  <a:pt x="12492" y="2160"/>
                  <a:pt x="12273" y="2402"/>
                  <a:pt x="12273" y="2700"/>
                </a:cubicBezTo>
                <a:cubicBezTo>
                  <a:pt x="12273" y="2999"/>
                  <a:pt x="12492" y="3240"/>
                  <a:pt x="12764"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8836" y="3240"/>
                </a:lnTo>
                <a:cubicBezTo>
                  <a:pt x="9108" y="3240"/>
                  <a:pt x="9327" y="2999"/>
                  <a:pt x="9327" y="2700"/>
                </a:cubicBezTo>
                <a:cubicBezTo>
                  <a:pt x="9327" y="2402"/>
                  <a:pt x="9108" y="2160"/>
                  <a:pt x="8836"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3" y="13261"/>
                </a:cubicBezTo>
                <a:moveTo>
                  <a:pt x="7855" y="8640"/>
                </a:moveTo>
                <a:cubicBezTo>
                  <a:pt x="7583" y="8640"/>
                  <a:pt x="7364" y="8882"/>
                  <a:pt x="7364" y="9180"/>
                </a:cubicBezTo>
                <a:cubicBezTo>
                  <a:pt x="7364" y="9329"/>
                  <a:pt x="7418" y="9464"/>
                  <a:pt x="7507" y="9562"/>
                </a:cubicBezTo>
                <a:lnTo>
                  <a:pt x="10453" y="12802"/>
                </a:lnTo>
                <a:cubicBezTo>
                  <a:pt x="10542" y="12900"/>
                  <a:pt x="10665" y="12960"/>
                  <a:pt x="10800" y="12960"/>
                </a:cubicBezTo>
                <a:cubicBezTo>
                  <a:pt x="10936" y="12960"/>
                  <a:pt x="11058" y="12900"/>
                  <a:pt x="11147" y="12802"/>
                </a:cubicBezTo>
                <a:lnTo>
                  <a:pt x="14093" y="9562"/>
                </a:lnTo>
                <a:cubicBezTo>
                  <a:pt x="14182" y="9464"/>
                  <a:pt x="14236" y="9329"/>
                  <a:pt x="14236" y="9180"/>
                </a:cubicBezTo>
                <a:cubicBezTo>
                  <a:pt x="14236" y="8882"/>
                  <a:pt x="14017" y="8640"/>
                  <a:pt x="13745" y="8640"/>
                </a:cubicBezTo>
                <a:cubicBezTo>
                  <a:pt x="13610" y="8640"/>
                  <a:pt x="13487" y="8701"/>
                  <a:pt x="13398" y="8798"/>
                </a:cubicBezTo>
                <a:lnTo>
                  <a:pt x="11291" y="11116"/>
                </a:lnTo>
                <a:lnTo>
                  <a:pt x="11291" y="540"/>
                </a:lnTo>
                <a:cubicBezTo>
                  <a:pt x="11291" y="242"/>
                  <a:pt x="11071" y="0"/>
                  <a:pt x="10800" y="0"/>
                </a:cubicBezTo>
                <a:cubicBezTo>
                  <a:pt x="10529" y="0"/>
                  <a:pt x="10309" y="242"/>
                  <a:pt x="10309" y="540"/>
                </a:cubicBezTo>
                <a:lnTo>
                  <a:pt x="10309" y="11116"/>
                </a:lnTo>
                <a:lnTo>
                  <a:pt x="8202" y="8798"/>
                </a:lnTo>
                <a:cubicBezTo>
                  <a:pt x="8113" y="8701"/>
                  <a:pt x="7990" y="8640"/>
                  <a:pt x="7855" y="8640"/>
                </a:cubicBezTo>
              </a:path>
            </a:pathLst>
          </a:custGeom>
          <a:solidFill>
            <a:srgbClr val="F7F9FF"/>
          </a:solidFill>
          <a:ln>
            <a:noFill/>
          </a:ln>
        </p:spPr>
        <p:txBody>
          <a:bodyPr spcFirstLastPara="1" wrap="square" lIns="38100" tIns="38100" rIns="38100" bIns="38100" anchor="ctr" anchorCtr="0">
            <a:noAutofit/>
          </a:bodyPr>
          <a:lstStyle/>
          <a:p>
            <a:endParaRPr sz="1800">
              <a:solidFill>
                <a:schemeClr val="dk1"/>
              </a:solidFill>
              <a:latin typeface="Calibri"/>
              <a:ea typeface="Calibri"/>
              <a:cs typeface="Calibri"/>
              <a:sym typeface="Calibri"/>
            </a:endParaRPr>
          </a:p>
        </p:txBody>
      </p:sp>
      <p:sp>
        <p:nvSpPr>
          <p:cNvPr id="770" name="Google Shape;770;p2"/>
          <p:cNvSpPr/>
          <p:nvPr/>
        </p:nvSpPr>
        <p:spPr>
          <a:xfrm>
            <a:off x="15227721" y="8669304"/>
            <a:ext cx="698502" cy="508002"/>
          </a:xfrm>
          <a:custGeom>
            <a:avLst/>
            <a:gdLst/>
            <a:ahLst/>
            <a:cxnLst/>
            <a:rect l="l" t="t"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rgbClr val="F7F9FF"/>
          </a:solidFill>
          <a:ln>
            <a:noFill/>
          </a:ln>
        </p:spPr>
        <p:txBody>
          <a:bodyPr spcFirstLastPara="1" wrap="square" lIns="38100" tIns="38100" rIns="38100" bIns="38100" anchor="ctr" anchorCtr="0">
            <a:noAutofit/>
          </a:bodyPr>
          <a:lstStyle/>
          <a:p>
            <a:endParaRPr sz="1800">
              <a:solidFill>
                <a:schemeClr val="dk1"/>
              </a:solidFill>
              <a:latin typeface="Calibri"/>
              <a:ea typeface="Calibri"/>
              <a:cs typeface="Calibri"/>
              <a:sym typeface="Calibri"/>
            </a:endParaRPr>
          </a:p>
        </p:txBody>
      </p:sp>
      <p:sp>
        <p:nvSpPr>
          <p:cNvPr id="771" name="Google Shape;771;p2"/>
          <p:cNvSpPr txBox="1"/>
          <p:nvPr/>
        </p:nvSpPr>
        <p:spPr>
          <a:xfrm>
            <a:off x="16404399" y="8145049"/>
            <a:ext cx="7831468" cy="1661993"/>
          </a:xfrm>
          <a:prstGeom prst="rect">
            <a:avLst/>
          </a:prstGeom>
          <a:noFill/>
          <a:ln>
            <a:noFill/>
          </a:ln>
        </p:spPr>
        <p:txBody>
          <a:bodyPr spcFirstLastPara="1" wrap="square" lIns="0" tIns="0" rIns="0" bIns="0" anchor="t" anchorCtr="0">
            <a:spAutoFit/>
          </a:bodyPr>
          <a:lstStyle/>
          <a:p>
            <a:r>
              <a:rPr lang="en-US" sz="5400" dirty="0">
                <a:solidFill>
                  <a:srgbClr val="F7F9FF"/>
                </a:solidFill>
                <a:latin typeface="+mn-lt"/>
                <a:ea typeface="Quicksand"/>
                <a:cs typeface="Quicksand"/>
                <a:sym typeface="Quicksand"/>
              </a:rPr>
              <a:t>Incorporate Key Stakeholder Input</a:t>
            </a:r>
            <a:endParaRPr sz="18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3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4"/>
          <p:cNvSpPr>
            <a:spLocks noGrp="1"/>
          </p:cNvSpPr>
          <p:nvPr>
            <p:ph type="pic" idx="2"/>
          </p:nvPr>
        </p:nvSpPr>
        <p:spPr>
          <a:xfrm>
            <a:off x="-2" y="0"/>
            <a:ext cx="24384002" cy="6785000"/>
          </a:xfrm>
          <a:prstGeom prst="rect">
            <a:avLst/>
          </a:prstGeom>
          <a:solidFill>
            <a:srgbClr val="BABEC7"/>
          </a:solidFill>
          <a:ln>
            <a:noFill/>
          </a:ln>
        </p:spPr>
      </p:sp>
      <p:sp>
        <p:nvSpPr>
          <p:cNvPr id="799" name="Google Shape;799;p4"/>
          <p:cNvSpPr txBox="1">
            <a:spLocks noGrp="1"/>
          </p:cNvSpPr>
          <p:nvPr>
            <p:ph type="body" idx="1"/>
          </p:nvPr>
        </p:nvSpPr>
        <p:spPr>
          <a:xfrm>
            <a:off x="0" y="3"/>
            <a:ext cx="24384000" cy="6465163"/>
          </a:xfrm>
          <a:prstGeom prst="rect">
            <a:avLst/>
          </a:prstGeom>
          <a:solidFill>
            <a:srgbClr val="1C1F25">
              <a:alpha val="84705"/>
            </a:srgbClr>
          </a:solidFill>
          <a:ln>
            <a:noFill/>
          </a:ln>
        </p:spPr>
        <p:txBody>
          <a:bodyPr spcFirstLastPara="1" vert="horz" wrap="square" lIns="0" tIns="45700" rIns="0" bIns="45700" rtlCol="0" anchor="t" anchorCtr="0">
            <a:normAutofit/>
          </a:bodyPr>
          <a:lstStyle/>
          <a:p>
            <a:pPr marL="0" indent="0"/>
            <a:endParaRPr dirty="0"/>
          </a:p>
        </p:txBody>
      </p:sp>
      <p:sp>
        <p:nvSpPr>
          <p:cNvPr id="800" name="Google Shape;800;p4"/>
          <p:cNvSpPr txBox="1">
            <a:spLocks noGrp="1"/>
          </p:cNvSpPr>
          <p:nvPr>
            <p:ph type="body" idx="4"/>
          </p:nvPr>
        </p:nvSpPr>
        <p:spPr>
          <a:xfrm>
            <a:off x="432773" y="8775142"/>
            <a:ext cx="6747700" cy="2619828"/>
          </a:xfrm>
          <a:prstGeom prst="rect">
            <a:avLst/>
          </a:prstGeom>
          <a:noFill/>
          <a:ln>
            <a:noFill/>
          </a:ln>
        </p:spPr>
        <p:txBody>
          <a:bodyPr spcFirstLastPara="1" vert="horz" wrap="square" lIns="0" tIns="45700" rIns="0" bIns="45700" rtlCol="0" anchor="t" anchorCtr="0">
            <a:normAutofit/>
          </a:bodyPr>
          <a:lstStyle/>
          <a:p>
            <a:pPr marL="342900" indent="-342900" algn="l">
              <a:buSzPts val="2800"/>
              <a:buFont typeface="Noto Sans Symbols"/>
              <a:buChar char="▪"/>
            </a:pPr>
            <a:r>
              <a:rPr lang="en-US" sz="2400" dirty="0">
                <a:solidFill>
                  <a:schemeClr val="tx1"/>
                </a:solidFill>
                <a:latin typeface="+mn-lt"/>
              </a:rPr>
              <a:t>Section 3/Workforce Development</a:t>
            </a:r>
            <a:endParaRPr sz="2400" dirty="0">
              <a:solidFill>
                <a:schemeClr val="tx1"/>
              </a:solidFill>
              <a:latin typeface="+mn-lt"/>
            </a:endParaRPr>
          </a:p>
          <a:p>
            <a:pPr marL="342900" indent="-342900" algn="l">
              <a:buSzPts val="2800"/>
              <a:buFont typeface="Noto Sans Symbols"/>
              <a:buChar char="▪"/>
            </a:pPr>
            <a:r>
              <a:rPr lang="en-US" sz="2400" dirty="0">
                <a:solidFill>
                  <a:schemeClr val="tx1"/>
                </a:solidFill>
                <a:latin typeface="+mn-lt"/>
              </a:rPr>
              <a:t>Establish Non-Profit:  Envision Center                 and Tax Credit Properties</a:t>
            </a:r>
            <a:endParaRPr sz="2400" dirty="0">
              <a:solidFill>
                <a:schemeClr val="tx1"/>
              </a:solidFill>
              <a:latin typeface="+mn-lt"/>
            </a:endParaRPr>
          </a:p>
          <a:p>
            <a:pPr marL="342900" indent="-203200" algn="l"/>
            <a:endParaRPr sz="2400" dirty="0">
              <a:solidFill>
                <a:schemeClr val="tx1"/>
              </a:solidFill>
              <a:latin typeface="+mn-lt"/>
            </a:endParaRPr>
          </a:p>
        </p:txBody>
      </p:sp>
      <p:sp>
        <p:nvSpPr>
          <p:cNvPr id="801" name="Google Shape;801;p4"/>
          <p:cNvSpPr txBox="1">
            <a:spLocks noGrp="1"/>
          </p:cNvSpPr>
          <p:nvPr>
            <p:ph type="body" idx="5"/>
          </p:nvPr>
        </p:nvSpPr>
        <p:spPr>
          <a:xfrm>
            <a:off x="-2" y="618488"/>
            <a:ext cx="24384002" cy="3238085"/>
          </a:xfrm>
          <a:prstGeom prst="rect">
            <a:avLst/>
          </a:prstGeom>
          <a:noFill/>
          <a:ln>
            <a:noFill/>
          </a:ln>
        </p:spPr>
        <p:txBody>
          <a:bodyPr spcFirstLastPara="1" vert="horz" wrap="square" lIns="0" tIns="45700" rIns="0" bIns="45700" rtlCol="0" anchor="t" anchorCtr="0">
            <a:normAutofit/>
          </a:bodyPr>
          <a:lstStyle/>
          <a:p>
            <a:pPr marL="0" indent="0">
              <a:lnSpc>
                <a:spcPct val="100000"/>
              </a:lnSpc>
              <a:buSzPts val="8000"/>
            </a:pPr>
            <a:r>
              <a:rPr lang="en-US" sz="8000" b="0" dirty="0">
                <a:latin typeface="+mj-lt"/>
              </a:rPr>
              <a:t>STRATEGIC PLAN</a:t>
            </a:r>
            <a:endParaRPr b="0" dirty="0">
              <a:latin typeface="+mj-lt"/>
            </a:endParaRPr>
          </a:p>
          <a:p>
            <a:pPr marL="0" indent="0">
              <a:lnSpc>
                <a:spcPct val="100000"/>
              </a:lnSpc>
              <a:buSzPts val="8000"/>
            </a:pPr>
            <a:r>
              <a:rPr lang="en-US" sz="8000" b="0" dirty="0">
                <a:latin typeface="+mj-lt"/>
              </a:rPr>
              <a:t>PRIORITY OUTCOMES</a:t>
            </a:r>
            <a:endParaRPr b="0" dirty="0">
              <a:latin typeface="+mj-lt"/>
            </a:endParaRPr>
          </a:p>
        </p:txBody>
      </p:sp>
      <p:sp>
        <p:nvSpPr>
          <p:cNvPr id="802" name="Google Shape;802;p4"/>
          <p:cNvSpPr txBox="1">
            <a:spLocks noGrp="1"/>
          </p:cNvSpPr>
          <p:nvPr>
            <p:ph type="body" idx="7"/>
          </p:nvPr>
        </p:nvSpPr>
        <p:spPr>
          <a:xfrm>
            <a:off x="7335731" y="8542487"/>
            <a:ext cx="8699957" cy="4432367"/>
          </a:xfrm>
          <a:prstGeom prst="rect">
            <a:avLst/>
          </a:prstGeom>
          <a:noFill/>
          <a:ln>
            <a:noFill/>
          </a:ln>
        </p:spPr>
        <p:txBody>
          <a:bodyPr spcFirstLastPara="1" vert="horz" wrap="square" lIns="0" tIns="45700" rIns="0" bIns="45700" rtlCol="0" anchor="t" anchorCtr="0">
            <a:normAutofit/>
          </a:bodyPr>
          <a:lstStyle/>
          <a:p>
            <a:pPr marL="342900" indent="-342900" algn="l">
              <a:buSzPts val="2800"/>
              <a:buFont typeface="Noto Sans Symbols"/>
              <a:buChar char="▪"/>
            </a:pPr>
            <a:r>
              <a:rPr lang="en-US" sz="2400" dirty="0">
                <a:solidFill>
                  <a:schemeClr val="tx1"/>
                </a:solidFill>
                <a:latin typeface="+mn-lt"/>
              </a:rPr>
              <a:t>Choice Neighborhood Initiative (CNI)-Butler Terrace</a:t>
            </a:r>
            <a:endParaRPr sz="2400" dirty="0">
              <a:solidFill>
                <a:schemeClr val="tx1"/>
              </a:solidFill>
              <a:latin typeface="+mn-lt"/>
            </a:endParaRPr>
          </a:p>
          <a:p>
            <a:pPr marL="342900" indent="-342900" algn="l">
              <a:buSzPts val="2800"/>
              <a:buFont typeface="Noto Sans Symbols"/>
              <a:buChar char="▪"/>
            </a:pPr>
            <a:r>
              <a:rPr lang="en-US" sz="2400" dirty="0">
                <a:solidFill>
                  <a:schemeClr val="tx1"/>
                </a:solidFill>
                <a:latin typeface="+mn-lt"/>
              </a:rPr>
              <a:t> Sparkman Homes</a:t>
            </a:r>
            <a:endParaRPr sz="2400" dirty="0">
              <a:solidFill>
                <a:schemeClr val="tx1"/>
              </a:solidFill>
              <a:latin typeface="+mn-lt"/>
            </a:endParaRPr>
          </a:p>
          <a:p>
            <a:pPr marL="342900" indent="-342900" algn="l">
              <a:buSzPts val="2800"/>
              <a:buFont typeface="Noto Sans Symbols"/>
              <a:buChar char="▪"/>
            </a:pPr>
            <a:r>
              <a:rPr lang="en-US" sz="2400" dirty="0">
                <a:solidFill>
                  <a:schemeClr val="tx1"/>
                </a:solidFill>
                <a:latin typeface="+mn-lt"/>
              </a:rPr>
              <a:t>Rental Assistance Demonstration (RAD) Program</a:t>
            </a:r>
            <a:endParaRPr sz="2400" dirty="0">
              <a:solidFill>
                <a:schemeClr val="tx1"/>
              </a:solidFill>
              <a:latin typeface="+mn-lt"/>
            </a:endParaRPr>
          </a:p>
          <a:p>
            <a:pPr marL="342900" indent="-342900" algn="l">
              <a:buSzPts val="2800"/>
              <a:buFont typeface="Noto Sans Symbols"/>
              <a:buChar char="▪"/>
            </a:pPr>
            <a:r>
              <a:rPr lang="en-US" sz="2400" dirty="0">
                <a:solidFill>
                  <a:schemeClr val="tx1"/>
                </a:solidFill>
                <a:latin typeface="+mn-lt"/>
              </a:rPr>
              <a:t>Project-Based Voucher (PBV)/Project-Based Rental Assistance (PBRA)</a:t>
            </a:r>
            <a:endParaRPr sz="2400" dirty="0">
              <a:solidFill>
                <a:schemeClr val="tx1"/>
              </a:solidFill>
              <a:latin typeface="+mn-lt"/>
            </a:endParaRPr>
          </a:p>
          <a:p>
            <a:pPr marL="342900" indent="-342900" algn="l">
              <a:buSzPts val="2800"/>
              <a:buFont typeface="Noto Sans Symbols"/>
              <a:buChar char="▪"/>
            </a:pPr>
            <a:r>
              <a:rPr lang="en-US" sz="2400" dirty="0">
                <a:solidFill>
                  <a:schemeClr val="tx1"/>
                </a:solidFill>
                <a:latin typeface="+mn-lt"/>
              </a:rPr>
              <a:t>Enhance Landlord Partnerships</a:t>
            </a:r>
            <a:endParaRPr sz="2400" dirty="0">
              <a:solidFill>
                <a:schemeClr val="tx1"/>
              </a:solidFill>
              <a:latin typeface="+mn-lt"/>
            </a:endParaRPr>
          </a:p>
          <a:p>
            <a:pPr marL="342900" indent="-342900" algn="l">
              <a:buSzPts val="2800"/>
              <a:buFont typeface="Noto Sans Symbols"/>
              <a:buChar char="▪"/>
            </a:pPr>
            <a:r>
              <a:rPr lang="en-US" sz="2400" dirty="0">
                <a:solidFill>
                  <a:schemeClr val="tx1"/>
                </a:solidFill>
                <a:latin typeface="+mn-lt"/>
              </a:rPr>
              <a:t>Homeownership Program</a:t>
            </a:r>
            <a:endParaRPr sz="2400" dirty="0">
              <a:solidFill>
                <a:schemeClr val="tx1"/>
              </a:solidFill>
              <a:latin typeface="+mn-lt"/>
            </a:endParaRPr>
          </a:p>
          <a:p>
            <a:pPr marL="342900" indent="-190500" algn="l">
              <a:buSzPts val="2400"/>
            </a:pPr>
            <a:endParaRPr sz="2400" dirty="0">
              <a:solidFill>
                <a:schemeClr val="tx1"/>
              </a:solidFill>
              <a:latin typeface="+mn-lt"/>
            </a:endParaRPr>
          </a:p>
          <a:p>
            <a:pPr marL="342900" indent="-203200" algn="l"/>
            <a:endParaRPr sz="2400" dirty="0">
              <a:solidFill>
                <a:schemeClr val="tx1"/>
              </a:solidFill>
              <a:latin typeface="+mn-lt"/>
            </a:endParaRPr>
          </a:p>
          <a:p>
            <a:pPr marL="342900" indent="-203200" algn="l"/>
            <a:endParaRPr sz="2400" dirty="0">
              <a:solidFill>
                <a:schemeClr val="tx1"/>
              </a:solidFill>
              <a:latin typeface="+mn-lt"/>
            </a:endParaRPr>
          </a:p>
          <a:p>
            <a:pPr marL="342900" indent="-203200" algn="l"/>
            <a:endParaRPr sz="2400" dirty="0">
              <a:solidFill>
                <a:schemeClr val="tx1"/>
              </a:solidFill>
              <a:latin typeface="+mn-lt"/>
            </a:endParaRPr>
          </a:p>
        </p:txBody>
      </p:sp>
      <p:sp>
        <p:nvSpPr>
          <p:cNvPr id="803" name="Google Shape;803;p4"/>
          <p:cNvSpPr txBox="1">
            <a:spLocks noGrp="1"/>
          </p:cNvSpPr>
          <p:nvPr>
            <p:ph type="body" idx="9"/>
          </p:nvPr>
        </p:nvSpPr>
        <p:spPr>
          <a:xfrm>
            <a:off x="16152442" y="8921142"/>
            <a:ext cx="8231562" cy="3323306"/>
          </a:xfrm>
          <a:prstGeom prst="rect">
            <a:avLst/>
          </a:prstGeom>
          <a:noFill/>
          <a:ln>
            <a:noFill/>
          </a:ln>
        </p:spPr>
        <p:txBody>
          <a:bodyPr spcFirstLastPara="1" vert="horz" wrap="square" lIns="0" tIns="45700" rIns="0" bIns="45700" rtlCol="0" anchor="t" anchorCtr="0">
            <a:noAutofit/>
          </a:bodyPr>
          <a:lstStyle/>
          <a:p>
            <a:pPr marL="342900" indent="-342900" algn="l">
              <a:buSzPts val="2800"/>
              <a:buFont typeface="Noto Sans Symbols"/>
              <a:buChar char="▪"/>
            </a:pPr>
            <a:r>
              <a:rPr lang="en-US" sz="2400" dirty="0">
                <a:solidFill>
                  <a:schemeClr val="tx1"/>
                </a:solidFill>
                <a:latin typeface="+mn-lt"/>
              </a:rPr>
              <a:t>Fully Utilize Existing Software</a:t>
            </a:r>
            <a:endParaRPr sz="2400" dirty="0">
              <a:solidFill>
                <a:schemeClr val="tx1"/>
              </a:solidFill>
              <a:latin typeface="+mn-lt"/>
            </a:endParaRPr>
          </a:p>
          <a:p>
            <a:pPr marL="342900" indent="-342900" algn="l">
              <a:buSzPts val="2800"/>
              <a:buFont typeface="Noto Sans Symbols"/>
              <a:buChar char="▪"/>
            </a:pPr>
            <a:r>
              <a:rPr lang="en-US" sz="2400" dirty="0">
                <a:solidFill>
                  <a:schemeClr val="tx1"/>
                </a:solidFill>
                <a:latin typeface="+mn-lt"/>
              </a:rPr>
              <a:t>Enhance Internal and External Communications</a:t>
            </a:r>
            <a:endParaRPr sz="2400" dirty="0">
              <a:solidFill>
                <a:schemeClr val="tx1"/>
              </a:solidFill>
              <a:latin typeface="+mn-lt"/>
            </a:endParaRPr>
          </a:p>
          <a:p>
            <a:pPr marL="342900" indent="-342900" algn="l">
              <a:buSzPts val="2800"/>
              <a:buFont typeface="Noto Sans Symbols"/>
              <a:buChar char="▪"/>
            </a:pPr>
            <a:r>
              <a:rPr lang="en-US" sz="2400" dirty="0">
                <a:solidFill>
                  <a:schemeClr val="tx1"/>
                </a:solidFill>
                <a:latin typeface="+mn-lt"/>
              </a:rPr>
              <a:t>Ensure a Highly Motivated and Trained Staff</a:t>
            </a:r>
            <a:endParaRPr sz="2400" dirty="0">
              <a:solidFill>
                <a:schemeClr val="tx1"/>
              </a:solidFill>
              <a:latin typeface="+mn-lt"/>
            </a:endParaRPr>
          </a:p>
          <a:p>
            <a:pPr marL="342900" indent="-342900" algn="l">
              <a:buSzPts val="2800"/>
              <a:buFont typeface="Noto Sans Symbols"/>
              <a:buChar char="▪"/>
            </a:pPr>
            <a:r>
              <a:rPr lang="en-US" sz="2400" dirty="0">
                <a:solidFill>
                  <a:schemeClr val="tx1"/>
                </a:solidFill>
                <a:latin typeface="+mn-lt"/>
              </a:rPr>
              <a:t>Develop Staff Capacity-Recruiting, Hiring, and Training</a:t>
            </a:r>
            <a:endParaRPr sz="2400" dirty="0">
              <a:solidFill>
                <a:schemeClr val="tx1"/>
              </a:solidFill>
              <a:latin typeface="+mn-lt"/>
            </a:endParaRPr>
          </a:p>
        </p:txBody>
      </p:sp>
      <p:sp>
        <p:nvSpPr>
          <p:cNvPr id="808" name="Google Shape;808;p4"/>
          <p:cNvSpPr txBox="1"/>
          <p:nvPr/>
        </p:nvSpPr>
        <p:spPr>
          <a:xfrm>
            <a:off x="557901" y="1270166"/>
            <a:ext cx="66" cy="2308324"/>
          </a:xfrm>
          <a:prstGeom prst="rect">
            <a:avLst/>
          </a:prstGeom>
          <a:noFill/>
          <a:ln>
            <a:noFill/>
          </a:ln>
        </p:spPr>
        <p:txBody>
          <a:bodyPr spcFirstLastPara="1" wrap="square" lIns="0" tIns="0" rIns="0" bIns="0" anchor="t" anchorCtr="0">
            <a:spAutoFit/>
          </a:bodyPr>
          <a:lstStyle/>
          <a:p>
            <a:pPr>
              <a:buClr>
                <a:srgbClr val="2C2E3C"/>
              </a:buClr>
              <a:buSzPts val="15000"/>
            </a:pPr>
            <a:endParaRPr sz="15000" b="1">
              <a:solidFill>
                <a:srgbClr val="2C2E3C"/>
              </a:solidFill>
              <a:latin typeface="Quicksand"/>
              <a:ea typeface="Quicksand"/>
              <a:cs typeface="Quicksand"/>
              <a:sym typeface="Quicksand"/>
            </a:endParaRPr>
          </a:p>
        </p:txBody>
      </p:sp>
      <p:cxnSp>
        <p:nvCxnSpPr>
          <p:cNvPr id="809" name="Google Shape;809;p4"/>
          <p:cNvCxnSpPr/>
          <p:nvPr/>
        </p:nvCxnSpPr>
        <p:spPr>
          <a:xfrm rot="10800000">
            <a:off x="1526316" y="-2"/>
            <a:ext cx="0" cy="508752"/>
          </a:xfrm>
          <a:prstGeom prst="straightConnector1">
            <a:avLst/>
          </a:prstGeom>
          <a:noFill/>
          <a:ln w="12700" cap="flat" cmpd="sng">
            <a:solidFill>
              <a:srgbClr val="F7F9FF"/>
            </a:solidFill>
            <a:prstDash val="solid"/>
            <a:miter lim="400000"/>
            <a:headEnd type="none" w="sm" len="sm"/>
            <a:tailEnd type="none" w="sm" len="sm"/>
          </a:ln>
        </p:spPr>
      </p:cxnSp>
      <p:sp>
        <p:nvSpPr>
          <p:cNvPr id="813" name="Google Shape;813;p4"/>
          <p:cNvSpPr/>
          <p:nvPr/>
        </p:nvSpPr>
        <p:spPr>
          <a:xfrm>
            <a:off x="2742020" y="3992478"/>
            <a:ext cx="4022764" cy="3805168"/>
          </a:xfrm>
          <a:custGeom>
            <a:avLst/>
            <a:gdLst/>
            <a:ahLst/>
            <a:cxnLst/>
            <a:rect l="l" t="t"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2"/>
          </a:solidFill>
          <a:ln>
            <a:noFill/>
          </a:ln>
        </p:spPr>
        <p:txBody>
          <a:bodyPr spcFirstLastPara="1" wrap="square" lIns="0" tIns="0" rIns="0" bIns="0" anchor="ctr" anchorCtr="0">
            <a:noAutofit/>
          </a:bodyPr>
          <a:lstStyle/>
          <a:p>
            <a:endParaRPr sz="1800">
              <a:solidFill>
                <a:schemeClr val="dk1"/>
              </a:solidFill>
              <a:latin typeface="Calibri"/>
              <a:ea typeface="Calibri"/>
              <a:cs typeface="Calibri"/>
              <a:sym typeface="Calibri"/>
            </a:endParaRPr>
          </a:p>
        </p:txBody>
      </p:sp>
      <p:sp>
        <p:nvSpPr>
          <p:cNvPr id="814" name="Google Shape;814;p4"/>
          <p:cNvSpPr/>
          <p:nvPr/>
        </p:nvSpPr>
        <p:spPr>
          <a:xfrm>
            <a:off x="10229551" y="3964295"/>
            <a:ext cx="4022764" cy="3805168"/>
          </a:xfrm>
          <a:custGeom>
            <a:avLst/>
            <a:gdLst/>
            <a:ahLst/>
            <a:cxnLst/>
            <a:rect l="l" t="t"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1"/>
          </a:solidFill>
          <a:ln>
            <a:noFill/>
          </a:ln>
        </p:spPr>
        <p:txBody>
          <a:bodyPr spcFirstLastPara="1" wrap="square" lIns="0" tIns="0" rIns="0" bIns="0" anchor="ctr" anchorCtr="0">
            <a:noAutofit/>
          </a:bodyPr>
          <a:lstStyle/>
          <a:p>
            <a:endParaRPr sz="1800">
              <a:solidFill>
                <a:schemeClr val="dk1"/>
              </a:solidFill>
              <a:latin typeface="Calibri"/>
              <a:ea typeface="Calibri"/>
              <a:cs typeface="Calibri"/>
              <a:sym typeface="Calibri"/>
            </a:endParaRPr>
          </a:p>
        </p:txBody>
      </p:sp>
      <p:sp>
        <p:nvSpPr>
          <p:cNvPr id="815" name="Google Shape;815;p4"/>
          <p:cNvSpPr/>
          <p:nvPr/>
        </p:nvSpPr>
        <p:spPr>
          <a:xfrm>
            <a:off x="17581540" y="3992478"/>
            <a:ext cx="4022764" cy="3805168"/>
          </a:xfrm>
          <a:custGeom>
            <a:avLst/>
            <a:gdLst/>
            <a:ahLst/>
            <a:cxnLst/>
            <a:rect l="l" t="t"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2"/>
          </a:solidFill>
          <a:ln>
            <a:noFill/>
          </a:ln>
        </p:spPr>
        <p:txBody>
          <a:bodyPr spcFirstLastPara="1" wrap="square" lIns="0" tIns="0" rIns="0" bIns="0" anchor="ctr" anchorCtr="0">
            <a:noAutofit/>
          </a:bodyPr>
          <a:lstStyle/>
          <a:p>
            <a:endParaRPr sz="1800">
              <a:solidFill>
                <a:schemeClr val="dk1"/>
              </a:solidFill>
              <a:latin typeface="Calibri"/>
              <a:ea typeface="Calibri"/>
              <a:cs typeface="Calibri"/>
              <a:sym typeface="Calibri"/>
            </a:endParaRPr>
          </a:p>
        </p:txBody>
      </p:sp>
      <p:sp>
        <p:nvSpPr>
          <p:cNvPr id="816" name="Google Shape;816;p4"/>
          <p:cNvSpPr txBox="1"/>
          <p:nvPr/>
        </p:nvSpPr>
        <p:spPr>
          <a:xfrm>
            <a:off x="2666380" y="4865682"/>
            <a:ext cx="4039696" cy="2088232"/>
          </a:xfrm>
          <a:prstGeom prst="rect">
            <a:avLst/>
          </a:prstGeom>
          <a:noFill/>
          <a:ln>
            <a:noFill/>
          </a:ln>
        </p:spPr>
        <p:txBody>
          <a:bodyPr spcFirstLastPara="1" wrap="square" lIns="0" tIns="45700" rIns="0" bIns="45700" anchor="t" anchorCtr="0">
            <a:noAutofit/>
          </a:bodyPr>
          <a:lstStyle/>
          <a:p>
            <a:pPr algn="ctr">
              <a:lnSpc>
                <a:spcPct val="150000"/>
              </a:lnSpc>
              <a:buClr>
                <a:schemeClr val="dk1"/>
              </a:buClr>
              <a:buSzPts val="2800"/>
            </a:pPr>
            <a:r>
              <a:rPr lang="en-US" sz="2800" b="1" dirty="0">
                <a:solidFill>
                  <a:schemeClr val="dk1"/>
                </a:solidFill>
                <a:latin typeface="+mn-lt"/>
                <a:ea typeface="Quicksand"/>
                <a:cs typeface="Quicksand"/>
                <a:sym typeface="Quicksand"/>
              </a:rPr>
              <a:t>DRIVE </a:t>
            </a:r>
            <a:endParaRPr sz="2800" dirty="0">
              <a:latin typeface="+mn-lt"/>
            </a:endParaRPr>
          </a:p>
          <a:p>
            <a:pPr algn="ctr">
              <a:lnSpc>
                <a:spcPct val="150000"/>
              </a:lnSpc>
              <a:buClr>
                <a:schemeClr val="dk1"/>
              </a:buClr>
              <a:buSzPts val="2800"/>
            </a:pPr>
            <a:r>
              <a:rPr lang="en-US" sz="2800" b="1" dirty="0">
                <a:solidFill>
                  <a:schemeClr val="dk1"/>
                </a:solidFill>
                <a:latin typeface="+mn-lt"/>
                <a:ea typeface="Quicksand"/>
                <a:cs typeface="Quicksand"/>
                <a:sym typeface="Quicksand"/>
              </a:rPr>
              <a:t>ENTREPRENEURIAL DIRECTIONS</a:t>
            </a:r>
            <a:endParaRPr sz="2800" dirty="0">
              <a:latin typeface="+mn-lt"/>
            </a:endParaRPr>
          </a:p>
        </p:txBody>
      </p:sp>
      <p:sp>
        <p:nvSpPr>
          <p:cNvPr id="817" name="Google Shape;817;p4"/>
          <p:cNvSpPr txBox="1"/>
          <p:nvPr/>
        </p:nvSpPr>
        <p:spPr>
          <a:xfrm>
            <a:off x="10423688" y="4919668"/>
            <a:ext cx="3662160" cy="2088232"/>
          </a:xfrm>
          <a:prstGeom prst="rect">
            <a:avLst/>
          </a:prstGeom>
          <a:noFill/>
          <a:ln>
            <a:noFill/>
          </a:ln>
        </p:spPr>
        <p:txBody>
          <a:bodyPr spcFirstLastPara="1" wrap="square" lIns="0" tIns="45700" rIns="0" bIns="45700" anchor="t" anchorCtr="0">
            <a:noAutofit/>
          </a:bodyPr>
          <a:lstStyle/>
          <a:p>
            <a:pPr algn="ctr">
              <a:lnSpc>
                <a:spcPct val="150000"/>
              </a:lnSpc>
              <a:buClr>
                <a:schemeClr val="dk1"/>
              </a:buClr>
              <a:buSzPts val="3600"/>
            </a:pPr>
            <a:r>
              <a:rPr lang="en-US" sz="2800" b="1" dirty="0">
                <a:solidFill>
                  <a:schemeClr val="dk1"/>
                </a:solidFill>
                <a:latin typeface="+mn-lt"/>
                <a:ea typeface="Quicksand"/>
                <a:cs typeface="Quicksand"/>
                <a:sym typeface="Quicksand"/>
              </a:rPr>
              <a:t>EXPAND </a:t>
            </a:r>
            <a:endParaRPr sz="2800" dirty="0">
              <a:latin typeface="+mn-lt"/>
            </a:endParaRPr>
          </a:p>
          <a:p>
            <a:pPr algn="ctr">
              <a:lnSpc>
                <a:spcPct val="150000"/>
              </a:lnSpc>
              <a:buClr>
                <a:schemeClr val="dk1"/>
              </a:buClr>
              <a:buSzPts val="3600"/>
            </a:pPr>
            <a:r>
              <a:rPr lang="en-US" sz="2800" b="1" dirty="0">
                <a:solidFill>
                  <a:schemeClr val="dk1"/>
                </a:solidFill>
                <a:latin typeface="+mn-lt"/>
                <a:ea typeface="Quicksand"/>
                <a:cs typeface="Quicksand"/>
                <a:sym typeface="Quicksand"/>
              </a:rPr>
              <a:t>HOUSING </a:t>
            </a:r>
            <a:endParaRPr sz="2800" dirty="0">
              <a:latin typeface="+mn-lt"/>
            </a:endParaRPr>
          </a:p>
          <a:p>
            <a:pPr algn="ctr">
              <a:lnSpc>
                <a:spcPct val="150000"/>
              </a:lnSpc>
              <a:buClr>
                <a:schemeClr val="dk1"/>
              </a:buClr>
              <a:buSzPts val="3600"/>
            </a:pPr>
            <a:r>
              <a:rPr lang="en-US" sz="2800" b="1" dirty="0">
                <a:solidFill>
                  <a:schemeClr val="dk1"/>
                </a:solidFill>
                <a:latin typeface="+mn-lt"/>
                <a:ea typeface="Quicksand"/>
                <a:cs typeface="Quicksand"/>
                <a:sym typeface="Quicksand"/>
              </a:rPr>
              <a:t>ACCESS</a:t>
            </a:r>
            <a:endParaRPr sz="2800" dirty="0">
              <a:latin typeface="+mn-lt"/>
            </a:endParaRPr>
          </a:p>
        </p:txBody>
      </p:sp>
      <p:sp>
        <p:nvSpPr>
          <p:cNvPr id="818" name="Google Shape;818;p4"/>
          <p:cNvSpPr txBox="1"/>
          <p:nvPr/>
        </p:nvSpPr>
        <p:spPr>
          <a:xfrm>
            <a:off x="17732540" y="4506921"/>
            <a:ext cx="3796124" cy="2913726"/>
          </a:xfrm>
          <a:prstGeom prst="rect">
            <a:avLst/>
          </a:prstGeom>
          <a:noFill/>
          <a:ln>
            <a:noFill/>
          </a:ln>
        </p:spPr>
        <p:txBody>
          <a:bodyPr spcFirstLastPara="1" wrap="square" lIns="0" tIns="45700" rIns="0" bIns="45700" anchor="t" anchorCtr="0">
            <a:noAutofit/>
          </a:bodyPr>
          <a:lstStyle/>
          <a:p>
            <a:pPr algn="ctr">
              <a:lnSpc>
                <a:spcPct val="150000"/>
              </a:lnSpc>
              <a:buClr>
                <a:schemeClr val="dk1"/>
              </a:buClr>
              <a:buSzPts val="2600"/>
            </a:pPr>
            <a:r>
              <a:rPr lang="en-US" sz="2200" b="1" dirty="0">
                <a:solidFill>
                  <a:schemeClr val="dk1"/>
                </a:solidFill>
                <a:latin typeface="+mn-lt"/>
                <a:ea typeface="Quicksand"/>
                <a:cs typeface="Quicksand"/>
                <a:sym typeface="Quicksand"/>
              </a:rPr>
              <a:t>OPERATIONAL </a:t>
            </a:r>
            <a:endParaRPr sz="2200" dirty="0">
              <a:latin typeface="+mn-lt"/>
            </a:endParaRPr>
          </a:p>
          <a:p>
            <a:pPr algn="ctr">
              <a:lnSpc>
                <a:spcPct val="150000"/>
              </a:lnSpc>
              <a:buClr>
                <a:schemeClr val="dk1"/>
              </a:buClr>
              <a:buSzPts val="2600"/>
            </a:pPr>
            <a:r>
              <a:rPr lang="en-US" sz="2200" b="1" dirty="0">
                <a:solidFill>
                  <a:schemeClr val="dk1"/>
                </a:solidFill>
                <a:latin typeface="+mn-lt"/>
                <a:ea typeface="Quicksand"/>
                <a:cs typeface="Quicksand"/>
                <a:sym typeface="Quicksand"/>
              </a:rPr>
              <a:t>EFFICIENCY, EFFECTIVENESS; HEALTHY, ENGAGED PRODUCTIVE WORFORCE</a:t>
            </a:r>
            <a:endParaRPr sz="2200" dirty="0">
              <a:latin typeface="+mn-lt"/>
            </a:endParaRPr>
          </a:p>
        </p:txBody>
      </p:sp>
    </p:spTree>
  </p:cSld>
  <p:clrMapOvr>
    <a:masterClrMapping/>
  </p:clrMapOvr>
  <p:transition spd="med">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3"/>
          <p:cNvSpPr txBox="1">
            <a:spLocks noGrp="1"/>
          </p:cNvSpPr>
          <p:nvPr>
            <p:ph type="sldNum" idx="12"/>
          </p:nvPr>
        </p:nvSpPr>
        <p:spPr>
          <a:xfrm>
            <a:off x="22494240" y="12839105"/>
            <a:ext cx="357360" cy="355602"/>
          </a:xfrm>
          <a:prstGeom prst="rect">
            <a:avLst/>
          </a:prstGeom>
          <a:noFill/>
          <a:ln>
            <a:noFill/>
          </a:ln>
        </p:spPr>
        <p:txBody>
          <a:bodyPr spcFirstLastPara="1" vert="horz" wrap="square" lIns="0" tIns="0" rIns="0" bIns="0" rtlCol="0" anchor="ctr" anchorCtr="0">
            <a:noAutofit/>
          </a:bodyPr>
          <a:lstStyle/>
          <a:p>
            <a:fld id="{00000000-1234-1234-1234-123412341234}" type="slidenum">
              <a:rPr lang="en-US"/>
              <a:pPr/>
              <a:t>22</a:t>
            </a:fld>
            <a:endParaRPr/>
          </a:p>
        </p:txBody>
      </p:sp>
      <p:sp>
        <p:nvSpPr>
          <p:cNvPr id="779" name="Google Shape;779;p3"/>
          <p:cNvSpPr>
            <a:spLocks noGrp="1"/>
          </p:cNvSpPr>
          <p:nvPr>
            <p:ph type="pic" idx="2"/>
          </p:nvPr>
        </p:nvSpPr>
        <p:spPr>
          <a:xfrm>
            <a:off x="-1" y="1"/>
            <a:ext cx="24384002" cy="6516302"/>
          </a:xfrm>
          <a:prstGeom prst="rect">
            <a:avLst/>
          </a:prstGeom>
          <a:solidFill>
            <a:srgbClr val="BABEC7"/>
          </a:solidFill>
          <a:ln>
            <a:noFill/>
          </a:ln>
        </p:spPr>
      </p:sp>
      <p:sp>
        <p:nvSpPr>
          <p:cNvPr id="780" name="Google Shape;780;p3"/>
          <p:cNvSpPr txBox="1">
            <a:spLocks noGrp="1"/>
          </p:cNvSpPr>
          <p:nvPr>
            <p:ph type="body" idx="1"/>
          </p:nvPr>
        </p:nvSpPr>
        <p:spPr>
          <a:xfrm>
            <a:off x="0" y="3"/>
            <a:ext cx="24384000" cy="6015786"/>
          </a:xfrm>
          <a:prstGeom prst="rect">
            <a:avLst/>
          </a:prstGeom>
          <a:solidFill>
            <a:srgbClr val="1C1F25">
              <a:alpha val="84705"/>
            </a:srgbClr>
          </a:solidFill>
          <a:ln>
            <a:noFill/>
          </a:ln>
        </p:spPr>
        <p:txBody>
          <a:bodyPr spcFirstLastPara="1" vert="horz" wrap="square" lIns="0" tIns="45700" rIns="0" bIns="45700" rtlCol="0" anchor="t" anchorCtr="0">
            <a:normAutofit/>
          </a:bodyPr>
          <a:lstStyle/>
          <a:p>
            <a:pPr marL="0" indent="0"/>
            <a:endParaRPr dirty="0"/>
          </a:p>
        </p:txBody>
      </p:sp>
      <p:sp>
        <p:nvSpPr>
          <p:cNvPr id="781" name="Google Shape;781;p3"/>
          <p:cNvSpPr txBox="1">
            <a:spLocks noGrp="1"/>
          </p:cNvSpPr>
          <p:nvPr>
            <p:ph type="body" idx="4"/>
          </p:nvPr>
        </p:nvSpPr>
        <p:spPr>
          <a:xfrm>
            <a:off x="557966" y="8465232"/>
            <a:ext cx="8033636" cy="4009392"/>
          </a:xfrm>
          <a:prstGeom prst="rect">
            <a:avLst/>
          </a:prstGeom>
          <a:noFill/>
          <a:ln>
            <a:noFill/>
          </a:ln>
        </p:spPr>
        <p:txBody>
          <a:bodyPr spcFirstLastPara="1" vert="horz" wrap="square" lIns="0" tIns="45700" rIns="0" bIns="45700" rtlCol="0" anchor="t" anchorCtr="0">
            <a:noAutofit/>
          </a:bodyPr>
          <a:lstStyle/>
          <a:p>
            <a:pPr marL="342900" indent="-342900" algn="l">
              <a:buSzPct val="100000"/>
              <a:buFont typeface="Noto Sans Symbols"/>
              <a:buChar char="▪"/>
            </a:pPr>
            <a:r>
              <a:rPr lang="en-US" sz="2400" dirty="0">
                <a:solidFill>
                  <a:schemeClr val="tx1"/>
                </a:solidFill>
                <a:latin typeface="+mn-lt"/>
              </a:rPr>
              <a:t>Family Self-Sufficiency (FSS)</a:t>
            </a:r>
            <a:endParaRPr sz="2400" dirty="0">
              <a:solidFill>
                <a:schemeClr val="tx1"/>
              </a:solidFill>
              <a:latin typeface="+mn-lt"/>
            </a:endParaRPr>
          </a:p>
          <a:p>
            <a:pPr marL="342900" indent="-342900" algn="l">
              <a:buSzPct val="100000"/>
              <a:buFont typeface="Noto Sans Symbols"/>
              <a:buChar char="▪"/>
            </a:pPr>
            <a:r>
              <a:rPr lang="en-US" sz="2400" dirty="0">
                <a:solidFill>
                  <a:schemeClr val="tx1"/>
                </a:solidFill>
                <a:latin typeface="+mn-lt"/>
              </a:rPr>
              <a:t>Resident Opportunity and Supportive Services (ROSS)</a:t>
            </a:r>
            <a:endParaRPr sz="2400" dirty="0">
              <a:solidFill>
                <a:schemeClr val="tx1"/>
              </a:solidFill>
              <a:latin typeface="+mn-lt"/>
            </a:endParaRPr>
          </a:p>
          <a:p>
            <a:pPr marL="342900" indent="-342900" algn="l">
              <a:buSzPct val="100000"/>
              <a:buFont typeface="Noto Sans Symbols"/>
              <a:buChar char="▪"/>
            </a:pPr>
            <a:r>
              <a:rPr lang="en-US" sz="2400" dirty="0">
                <a:solidFill>
                  <a:schemeClr val="tx1"/>
                </a:solidFill>
                <a:latin typeface="+mn-lt"/>
              </a:rPr>
              <a:t>Youth and Family Services (YES)</a:t>
            </a:r>
            <a:endParaRPr sz="2400" dirty="0">
              <a:solidFill>
                <a:schemeClr val="tx1"/>
              </a:solidFill>
              <a:latin typeface="+mn-lt"/>
            </a:endParaRPr>
          </a:p>
          <a:p>
            <a:pPr marL="342900" indent="-342900" algn="l">
              <a:buSzPct val="100000"/>
              <a:buFont typeface="Noto Sans Symbols"/>
              <a:buChar char="▪"/>
            </a:pPr>
            <a:r>
              <a:rPr lang="en-US" sz="2400" dirty="0">
                <a:solidFill>
                  <a:schemeClr val="tx1"/>
                </a:solidFill>
                <a:latin typeface="+mn-lt"/>
              </a:rPr>
              <a:t>Youth Build</a:t>
            </a:r>
            <a:endParaRPr sz="2400" dirty="0">
              <a:solidFill>
                <a:schemeClr val="tx1"/>
              </a:solidFill>
              <a:latin typeface="+mn-lt"/>
            </a:endParaRPr>
          </a:p>
          <a:p>
            <a:pPr marL="342900" indent="-342900" algn="l">
              <a:buSzPct val="100000"/>
              <a:buFont typeface="Noto Sans Symbols"/>
              <a:buChar char="▪"/>
            </a:pPr>
            <a:r>
              <a:rPr lang="en-US" sz="2400" dirty="0">
                <a:solidFill>
                  <a:schemeClr val="tx1"/>
                </a:solidFill>
                <a:latin typeface="+mn-lt"/>
              </a:rPr>
              <a:t>Section 3/Workforce Development</a:t>
            </a:r>
            <a:endParaRPr sz="2400" dirty="0">
              <a:solidFill>
                <a:schemeClr val="tx1"/>
              </a:solidFill>
              <a:latin typeface="+mn-lt"/>
            </a:endParaRPr>
          </a:p>
          <a:p>
            <a:pPr marL="342900" indent="-342900" algn="l">
              <a:buSzPct val="100000"/>
              <a:buFont typeface="Noto Sans Symbols"/>
              <a:buChar char="▪"/>
            </a:pPr>
            <a:r>
              <a:rPr lang="en-US" sz="2400" dirty="0">
                <a:solidFill>
                  <a:schemeClr val="tx1"/>
                </a:solidFill>
                <a:latin typeface="+mn-lt"/>
              </a:rPr>
              <a:t>Homeownership Program</a:t>
            </a:r>
            <a:endParaRPr sz="2400" dirty="0">
              <a:solidFill>
                <a:schemeClr val="tx1"/>
              </a:solidFill>
              <a:latin typeface="+mn-lt"/>
            </a:endParaRPr>
          </a:p>
          <a:p>
            <a:pPr marL="0" indent="0">
              <a:buSzPct val="100000"/>
            </a:pPr>
            <a:endParaRPr sz="2400" dirty="0">
              <a:solidFill>
                <a:schemeClr val="tx1"/>
              </a:solidFill>
              <a:latin typeface="+mn-lt"/>
            </a:endParaRPr>
          </a:p>
          <a:p>
            <a:pPr marL="0" indent="0">
              <a:buSzPct val="100000"/>
            </a:pPr>
            <a:endParaRPr sz="2400" dirty="0">
              <a:solidFill>
                <a:schemeClr val="tx1"/>
              </a:solidFill>
              <a:latin typeface="+mn-lt"/>
            </a:endParaRPr>
          </a:p>
          <a:p>
            <a:pPr marL="342900" indent="-213678" algn="l">
              <a:buSzPct val="100000"/>
            </a:pPr>
            <a:endParaRPr sz="2400" dirty="0">
              <a:solidFill>
                <a:schemeClr val="tx1"/>
              </a:solidFill>
              <a:latin typeface="+mn-lt"/>
            </a:endParaRPr>
          </a:p>
        </p:txBody>
      </p:sp>
      <p:sp>
        <p:nvSpPr>
          <p:cNvPr id="782" name="Google Shape;782;p3"/>
          <p:cNvSpPr txBox="1">
            <a:spLocks noGrp="1"/>
          </p:cNvSpPr>
          <p:nvPr>
            <p:ph type="body" idx="5"/>
          </p:nvPr>
        </p:nvSpPr>
        <p:spPr>
          <a:xfrm>
            <a:off x="-2" y="467887"/>
            <a:ext cx="24384002" cy="3204716"/>
          </a:xfrm>
          <a:prstGeom prst="rect">
            <a:avLst/>
          </a:prstGeom>
          <a:noFill/>
          <a:ln>
            <a:noFill/>
          </a:ln>
        </p:spPr>
        <p:txBody>
          <a:bodyPr spcFirstLastPara="1" vert="horz" wrap="square" lIns="0" tIns="45700" rIns="0" bIns="45700" rtlCol="0" anchor="t" anchorCtr="0">
            <a:normAutofit/>
          </a:bodyPr>
          <a:lstStyle/>
          <a:p>
            <a:pPr marL="0" indent="0">
              <a:lnSpc>
                <a:spcPct val="100000"/>
              </a:lnSpc>
              <a:buSzPts val="8000"/>
            </a:pPr>
            <a:r>
              <a:rPr lang="en-US" sz="8000" b="0" dirty="0">
                <a:latin typeface="+mj-lt"/>
              </a:rPr>
              <a:t>STRATEGIC PLAN</a:t>
            </a:r>
            <a:endParaRPr sz="8000" b="0" dirty="0">
              <a:latin typeface="+mj-lt"/>
            </a:endParaRPr>
          </a:p>
          <a:p>
            <a:pPr marL="0" indent="0">
              <a:lnSpc>
                <a:spcPct val="100000"/>
              </a:lnSpc>
              <a:buSzPts val="8000"/>
            </a:pPr>
            <a:r>
              <a:rPr lang="en-US" sz="8000" b="0" dirty="0">
                <a:latin typeface="+mj-lt"/>
              </a:rPr>
              <a:t>PRIORITY OUTCOMES</a:t>
            </a:r>
            <a:endParaRPr sz="8000" b="0" dirty="0">
              <a:latin typeface="+mj-lt"/>
            </a:endParaRPr>
          </a:p>
          <a:p>
            <a:pPr marL="0" indent="0"/>
            <a:endParaRPr b="0" dirty="0">
              <a:latin typeface="+mj-lt"/>
            </a:endParaRPr>
          </a:p>
        </p:txBody>
      </p:sp>
      <p:sp>
        <p:nvSpPr>
          <p:cNvPr id="783" name="Google Shape;783;p3"/>
          <p:cNvSpPr txBox="1">
            <a:spLocks noGrp="1"/>
          </p:cNvSpPr>
          <p:nvPr>
            <p:ph type="body" idx="7"/>
          </p:nvPr>
        </p:nvSpPr>
        <p:spPr>
          <a:xfrm>
            <a:off x="9095657" y="8719271"/>
            <a:ext cx="6815262" cy="2171178"/>
          </a:xfrm>
          <a:prstGeom prst="rect">
            <a:avLst/>
          </a:prstGeom>
          <a:noFill/>
          <a:ln>
            <a:noFill/>
          </a:ln>
        </p:spPr>
        <p:txBody>
          <a:bodyPr spcFirstLastPara="1" vert="horz" wrap="square" lIns="0" tIns="45700" rIns="0" bIns="45700" rtlCol="0" anchor="t" anchorCtr="0">
            <a:noAutofit/>
          </a:bodyPr>
          <a:lstStyle/>
          <a:p>
            <a:pPr marL="342900" indent="-342900" algn="l">
              <a:buSzPts val="2800"/>
              <a:buFont typeface="Noto Sans Symbols"/>
              <a:buChar char="▪"/>
            </a:pPr>
            <a:r>
              <a:rPr lang="en-US" sz="2400">
                <a:solidFill>
                  <a:schemeClr val="tx1"/>
                </a:solidFill>
                <a:latin typeface="+mn-lt"/>
              </a:rPr>
              <a:t>Enhance Partnership with City Leadership, Non-profits, and Property Owners </a:t>
            </a:r>
            <a:endParaRPr sz="2400">
              <a:solidFill>
                <a:schemeClr val="tx1"/>
              </a:solidFill>
              <a:latin typeface="+mn-lt"/>
            </a:endParaRPr>
          </a:p>
          <a:p>
            <a:pPr marL="342900" indent="-342900" algn="l">
              <a:buSzPts val="2800"/>
              <a:buFont typeface="Noto Sans Symbols"/>
              <a:buChar char="▪"/>
            </a:pPr>
            <a:r>
              <a:rPr lang="en-US" sz="2400">
                <a:solidFill>
                  <a:schemeClr val="tx1"/>
                </a:solidFill>
                <a:latin typeface="+mn-lt"/>
              </a:rPr>
              <a:t>Seek New Funding and Grant Opportunities</a:t>
            </a:r>
            <a:endParaRPr sz="2400">
              <a:solidFill>
                <a:schemeClr val="tx1"/>
              </a:solidFill>
              <a:latin typeface="+mn-lt"/>
            </a:endParaRPr>
          </a:p>
        </p:txBody>
      </p:sp>
      <p:sp>
        <p:nvSpPr>
          <p:cNvPr id="784" name="Google Shape;784;p3"/>
          <p:cNvSpPr txBox="1">
            <a:spLocks noGrp="1"/>
          </p:cNvSpPr>
          <p:nvPr>
            <p:ph type="body" idx="9"/>
          </p:nvPr>
        </p:nvSpPr>
        <p:spPr>
          <a:xfrm>
            <a:off x="16414975" y="8719271"/>
            <a:ext cx="7730354" cy="3611338"/>
          </a:xfrm>
          <a:prstGeom prst="rect">
            <a:avLst/>
          </a:prstGeom>
          <a:noFill/>
          <a:ln>
            <a:noFill/>
          </a:ln>
        </p:spPr>
        <p:txBody>
          <a:bodyPr spcFirstLastPara="1" vert="horz" wrap="square" lIns="0" tIns="45700" rIns="0" bIns="45700" rtlCol="0" anchor="t" anchorCtr="0">
            <a:noAutofit/>
          </a:bodyPr>
          <a:lstStyle/>
          <a:p>
            <a:pPr marL="342900" indent="-342900" algn="l">
              <a:buSzPct val="100000"/>
              <a:buFont typeface="Noto Sans Symbols"/>
              <a:buChar char="▪"/>
            </a:pPr>
            <a:r>
              <a:rPr lang="en-US" sz="2400">
                <a:solidFill>
                  <a:schemeClr val="tx1"/>
                </a:solidFill>
                <a:latin typeface="+mn-lt"/>
              </a:rPr>
              <a:t>Real Estate Assessment Center (REAC) Physical Inspection</a:t>
            </a:r>
            <a:endParaRPr sz="2400">
              <a:solidFill>
                <a:schemeClr val="tx1"/>
              </a:solidFill>
              <a:latin typeface="+mn-lt"/>
            </a:endParaRPr>
          </a:p>
          <a:p>
            <a:pPr marL="342900" indent="-342900" algn="l">
              <a:buSzPct val="100000"/>
              <a:buFont typeface="Noto Sans Symbols"/>
              <a:buChar char="▪"/>
            </a:pPr>
            <a:r>
              <a:rPr lang="en-US" sz="2400">
                <a:solidFill>
                  <a:schemeClr val="tx1"/>
                </a:solidFill>
                <a:latin typeface="+mn-lt"/>
              </a:rPr>
              <a:t>Public Housing Assessment System (PHAS)</a:t>
            </a:r>
            <a:endParaRPr sz="2400">
              <a:solidFill>
                <a:schemeClr val="tx1"/>
              </a:solidFill>
              <a:latin typeface="+mn-lt"/>
            </a:endParaRPr>
          </a:p>
          <a:p>
            <a:pPr marL="342900" indent="-342900" algn="l">
              <a:buSzPct val="100000"/>
              <a:buFont typeface="Noto Sans Symbols"/>
              <a:buChar char="▪"/>
            </a:pPr>
            <a:r>
              <a:rPr lang="en-US" sz="2400">
                <a:solidFill>
                  <a:schemeClr val="tx1"/>
                </a:solidFill>
                <a:latin typeface="+mn-lt"/>
              </a:rPr>
              <a:t>Capital Fund Score</a:t>
            </a:r>
            <a:endParaRPr sz="2400">
              <a:solidFill>
                <a:schemeClr val="tx1"/>
              </a:solidFill>
              <a:latin typeface="+mn-lt"/>
            </a:endParaRPr>
          </a:p>
          <a:p>
            <a:pPr marL="342900" indent="-342900" algn="l">
              <a:buSzPct val="100000"/>
              <a:buFont typeface="Noto Sans Symbols"/>
              <a:buChar char="▪"/>
            </a:pPr>
            <a:r>
              <a:rPr lang="en-US" sz="2400">
                <a:solidFill>
                  <a:schemeClr val="tx1"/>
                </a:solidFill>
                <a:latin typeface="+mn-lt"/>
              </a:rPr>
              <a:t>Section 8 Management Assessment Program (SEMAP)</a:t>
            </a:r>
            <a:endParaRPr sz="2400">
              <a:solidFill>
                <a:schemeClr val="tx1"/>
              </a:solidFill>
              <a:latin typeface="+mn-lt"/>
            </a:endParaRPr>
          </a:p>
          <a:p>
            <a:pPr marL="342900" indent="-245110" algn="l">
              <a:buSzPct val="100000"/>
            </a:pPr>
            <a:endParaRPr sz="2400">
              <a:solidFill>
                <a:schemeClr val="tx1"/>
              </a:solidFill>
              <a:latin typeface="+mn-lt"/>
            </a:endParaRPr>
          </a:p>
        </p:txBody>
      </p:sp>
      <p:sp>
        <p:nvSpPr>
          <p:cNvPr id="786" name="Google Shape;786;p3"/>
          <p:cNvSpPr/>
          <p:nvPr/>
        </p:nvSpPr>
        <p:spPr>
          <a:xfrm>
            <a:off x="2776740" y="4015239"/>
            <a:ext cx="4022764" cy="3971492"/>
          </a:xfrm>
          <a:custGeom>
            <a:avLst/>
            <a:gdLst/>
            <a:ahLst/>
            <a:cxnLst/>
            <a:rect l="l" t="t"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2"/>
          </a:solidFill>
          <a:ln>
            <a:noFill/>
          </a:ln>
        </p:spPr>
        <p:txBody>
          <a:bodyPr spcFirstLastPara="1" wrap="square" lIns="0" tIns="0" rIns="0" bIns="0" anchor="ctr" anchorCtr="0">
            <a:noAutofit/>
          </a:bodyPr>
          <a:lstStyle/>
          <a:p>
            <a:endParaRPr sz="1800">
              <a:solidFill>
                <a:schemeClr val="dk1"/>
              </a:solidFill>
              <a:latin typeface="Calibri"/>
              <a:ea typeface="Calibri"/>
              <a:cs typeface="Calibri"/>
              <a:sym typeface="Calibri"/>
            </a:endParaRPr>
          </a:p>
        </p:txBody>
      </p:sp>
      <p:sp>
        <p:nvSpPr>
          <p:cNvPr id="787" name="Google Shape;787;p3"/>
          <p:cNvSpPr/>
          <p:nvPr/>
        </p:nvSpPr>
        <p:spPr>
          <a:xfrm>
            <a:off x="10189083" y="3973193"/>
            <a:ext cx="4005832" cy="4009392"/>
          </a:xfrm>
          <a:custGeom>
            <a:avLst/>
            <a:gdLst/>
            <a:ahLst/>
            <a:cxnLst/>
            <a:rect l="l" t="t"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1"/>
          </a:solidFill>
          <a:ln>
            <a:noFill/>
          </a:ln>
        </p:spPr>
        <p:txBody>
          <a:bodyPr spcFirstLastPara="1" wrap="square" lIns="0" tIns="0" rIns="0" bIns="0" anchor="ctr" anchorCtr="0">
            <a:noAutofit/>
          </a:bodyPr>
          <a:lstStyle/>
          <a:p>
            <a:endParaRPr sz="1800">
              <a:solidFill>
                <a:schemeClr val="dk1"/>
              </a:solidFill>
              <a:latin typeface="Calibri"/>
              <a:ea typeface="Calibri"/>
              <a:cs typeface="Calibri"/>
              <a:sym typeface="Calibri"/>
            </a:endParaRPr>
          </a:p>
        </p:txBody>
      </p:sp>
      <p:sp>
        <p:nvSpPr>
          <p:cNvPr id="788" name="Google Shape;788;p3"/>
          <p:cNvSpPr/>
          <p:nvPr/>
        </p:nvSpPr>
        <p:spPr>
          <a:xfrm>
            <a:off x="17655188" y="4011093"/>
            <a:ext cx="4005832" cy="4009392"/>
          </a:xfrm>
          <a:custGeom>
            <a:avLst/>
            <a:gdLst/>
            <a:ahLst/>
            <a:cxnLst/>
            <a:rect l="l" t="t"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2"/>
          </a:solidFill>
          <a:ln>
            <a:noFill/>
          </a:ln>
        </p:spPr>
        <p:txBody>
          <a:bodyPr spcFirstLastPara="1" wrap="square" lIns="0" tIns="0" rIns="0" bIns="0" anchor="ctr" anchorCtr="0">
            <a:noAutofit/>
          </a:bodyPr>
          <a:lstStyle/>
          <a:p>
            <a:endParaRPr sz="1800">
              <a:solidFill>
                <a:schemeClr val="dk1"/>
              </a:solidFill>
              <a:latin typeface="Calibri"/>
              <a:ea typeface="Calibri"/>
              <a:cs typeface="Calibri"/>
              <a:sym typeface="Calibri"/>
            </a:endParaRPr>
          </a:p>
        </p:txBody>
      </p:sp>
      <p:sp>
        <p:nvSpPr>
          <p:cNvPr id="789" name="Google Shape;789;p3"/>
          <p:cNvSpPr txBox="1"/>
          <p:nvPr/>
        </p:nvSpPr>
        <p:spPr>
          <a:xfrm>
            <a:off x="557901" y="1270166"/>
            <a:ext cx="66" cy="2308324"/>
          </a:xfrm>
          <a:prstGeom prst="rect">
            <a:avLst/>
          </a:prstGeom>
          <a:noFill/>
          <a:ln>
            <a:noFill/>
          </a:ln>
        </p:spPr>
        <p:txBody>
          <a:bodyPr spcFirstLastPara="1" wrap="square" lIns="0" tIns="0" rIns="0" bIns="0" anchor="t" anchorCtr="0">
            <a:spAutoFit/>
          </a:bodyPr>
          <a:lstStyle/>
          <a:p>
            <a:pPr>
              <a:buClr>
                <a:srgbClr val="2C2E3C"/>
              </a:buClr>
              <a:buSzPts val="15000"/>
            </a:pPr>
            <a:endParaRPr sz="15000" b="1">
              <a:solidFill>
                <a:srgbClr val="2C2E3C"/>
              </a:solidFill>
              <a:latin typeface="Quicksand"/>
              <a:ea typeface="Quicksand"/>
              <a:cs typeface="Quicksand"/>
              <a:sym typeface="Quicksand"/>
            </a:endParaRPr>
          </a:p>
        </p:txBody>
      </p:sp>
      <p:cxnSp>
        <p:nvCxnSpPr>
          <p:cNvPr id="790" name="Google Shape;790;p3"/>
          <p:cNvCxnSpPr/>
          <p:nvPr/>
        </p:nvCxnSpPr>
        <p:spPr>
          <a:xfrm rot="10800000">
            <a:off x="1526316" y="-2"/>
            <a:ext cx="0" cy="508752"/>
          </a:xfrm>
          <a:prstGeom prst="straightConnector1">
            <a:avLst/>
          </a:prstGeom>
          <a:noFill/>
          <a:ln w="12700" cap="flat" cmpd="sng">
            <a:solidFill>
              <a:srgbClr val="F7F9FF"/>
            </a:solidFill>
            <a:prstDash val="solid"/>
            <a:miter lim="400000"/>
            <a:headEnd type="none" w="sm" len="sm"/>
            <a:tailEnd type="none" w="sm" len="sm"/>
          </a:ln>
        </p:spPr>
      </p:cxnSp>
      <p:sp>
        <p:nvSpPr>
          <p:cNvPr id="791" name="Google Shape;791;p3"/>
          <p:cNvSpPr txBox="1">
            <a:spLocks noGrp="1"/>
          </p:cNvSpPr>
          <p:nvPr>
            <p:ph type="body" idx="15"/>
          </p:nvPr>
        </p:nvSpPr>
        <p:spPr>
          <a:xfrm>
            <a:off x="2847439" y="4725528"/>
            <a:ext cx="3801966" cy="2088232"/>
          </a:xfrm>
          <a:prstGeom prst="rect">
            <a:avLst/>
          </a:prstGeom>
          <a:noFill/>
          <a:ln>
            <a:noFill/>
          </a:ln>
        </p:spPr>
        <p:txBody>
          <a:bodyPr spcFirstLastPara="1" vert="horz" wrap="square" lIns="0" tIns="45700" rIns="0" bIns="45700" rtlCol="0" anchor="t" anchorCtr="0">
            <a:noAutofit/>
          </a:bodyPr>
          <a:lstStyle/>
          <a:p>
            <a:pPr marL="0" indent="0">
              <a:lnSpc>
                <a:spcPct val="150000"/>
              </a:lnSpc>
              <a:buClr>
                <a:schemeClr val="dk1"/>
              </a:buClr>
              <a:buSzPts val="2800"/>
            </a:pPr>
            <a:r>
              <a:rPr lang="en-US" sz="2400" b="0" dirty="0">
                <a:solidFill>
                  <a:schemeClr val="dk1"/>
                </a:solidFill>
                <a:latin typeface="+mn-lt"/>
              </a:rPr>
              <a:t>PROMOTE/ACHIEVE STRONGER COMMITMENT TO SELF-SUFFICIENCY</a:t>
            </a:r>
            <a:endParaRPr sz="2400" b="0" dirty="0">
              <a:latin typeface="+mn-lt"/>
            </a:endParaRPr>
          </a:p>
        </p:txBody>
      </p:sp>
      <p:sp>
        <p:nvSpPr>
          <p:cNvPr id="792" name="Google Shape;792;p3"/>
          <p:cNvSpPr txBox="1">
            <a:spLocks noGrp="1"/>
          </p:cNvSpPr>
          <p:nvPr>
            <p:ph type="body" idx="13"/>
          </p:nvPr>
        </p:nvSpPr>
        <p:spPr>
          <a:xfrm>
            <a:off x="10541022" y="4802450"/>
            <a:ext cx="3528392" cy="3213636"/>
          </a:xfrm>
          <a:prstGeom prst="rect">
            <a:avLst/>
          </a:prstGeom>
          <a:noFill/>
          <a:ln>
            <a:noFill/>
          </a:ln>
        </p:spPr>
        <p:txBody>
          <a:bodyPr spcFirstLastPara="1" vert="horz" wrap="square" lIns="0" tIns="45700" rIns="0" bIns="45700" rtlCol="0" anchor="t" anchorCtr="0">
            <a:normAutofit/>
          </a:bodyPr>
          <a:lstStyle/>
          <a:p>
            <a:pPr marL="0" indent="0">
              <a:lnSpc>
                <a:spcPct val="150000"/>
              </a:lnSpc>
              <a:buClr>
                <a:srgbClr val="000000"/>
              </a:buClr>
              <a:buSzPts val="2800"/>
            </a:pPr>
            <a:r>
              <a:rPr lang="en-US" sz="2800" dirty="0">
                <a:solidFill>
                  <a:srgbClr val="000000"/>
                </a:solidFill>
                <a:latin typeface="+mn-lt"/>
              </a:rPr>
              <a:t>FORGE CREATIVE </a:t>
            </a:r>
            <a:r>
              <a:rPr lang="en-US" sz="2800" b="0" dirty="0">
                <a:solidFill>
                  <a:srgbClr val="000000"/>
                </a:solidFill>
                <a:latin typeface="+mn-lt"/>
              </a:rPr>
              <a:t>COLLABORATIONS</a:t>
            </a:r>
            <a:r>
              <a:rPr lang="en-US" sz="2800" dirty="0">
                <a:solidFill>
                  <a:srgbClr val="000000"/>
                </a:solidFill>
                <a:latin typeface="+mn-lt"/>
              </a:rPr>
              <a:t> WITH COMMUNITY PARTNERS</a:t>
            </a:r>
            <a:endParaRPr dirty="0">
              <a:latin typeface="+mn-lt"/>
            </a:endParaRPr>
          </a:p>
          <a:p>
            <a:pPr marL="0" indent="0"/>
            <a:endParaRPr dirty="0">
              <a:latin typeface="+mn-lt"/>
            </a:endParaRPr>
          </a:p>
        </p:txBody>
      </p:sp>
      <p:sp>
        <p:nvSpPr>
          <p:cNvPr id="793" name="Google Shape;793;p3"/>
          <p:cNvSpPr txBox="1"/>
          <p:nvPr/>
        </p:nvSpPr>
        <p:spPr>
          <a:xfrm>
            <a:off x="18018081" y="5065867"/>
            <a:ext cx="3240360" cy="2326856"/>
          </a:xfrm>
          <a:prstGeom prst="rect">
            <a:avLst/>
          </a:prstGeom>
          <a:noFill/>
          <a:ln>
            <a:noFill/>
          </a:ln>
        </p:spPr>
        <p:txBody>
          <a:bodyPr spcFirstLastPara="1" wrap="square" lIns="0" tIns="45700" rIns="0" bIns="45700" anchor="t" anchorCtr="0">
            <a:normAutofit fontScale="92500"/>
          </a:bodyPr>
          <a:lstStyle/>
          <a:p>
            <a:pPr algn="ctr">
              <a:lnSpc>
                <a:spcPct val="150000"/>
              </a:lnSpc>
              <a:buClr>
                <a:srgbClr val="000000"/>
              </a:buClr>
              <a:buSzPts val="2800"/>
            </a:pPr>
            <a:r>
              <a:rPr lang="en-US" sz="2800" b="1" dirty="0">
                <a:latin typeface="+mj-lt"/>
                <a:ea typeface="Quicksand"/>
                <a:cs typeface="Quicksand"/>
                <a:sym typeface="Quicksand"/>
              </a:rPr>
              <a:t>MAINTAIN </a:t>
            </a:r>
            <a:endParaRPr sz="1800" dirty="0">
              <a:latin typeface="+mj-lt"/>
            </a:endParaRPr>
          </a:p>
          <a:p>
            <a:pPr algn="ctr">
              <a:lnSpc>
                <a:spcPct val="150000"/>
              </a:lnSpc>
              <a:buClr>
                <a:srgbClr val="000000"/>
              </a:buClr>
              <a:buSzPts val="2800"/>
            </a:pPr>
            <a:r>
              <a:rPr lang="en-US" sz="2800" b="1" dirty="0">
                <a:latin typeface="+mj-lt"/>
                <a:ea typeface="Quicksand"/>
                <a:cs typeface="Quicksand"/>
                <a:sym typeface="Quicksand"/>
              </a:rPr>
              <a:t>HIGH PERFORMER STATUS</a:t>
            </a:r>
            <a:endParaRPr sz="1800" dirty="0">
              <a:latin typeface="+mj-lt"/>
            </a:endParaRPr>
          </a:p>
        </p:txBody>
      </p:sp>
    </p:spTree>
  </p:cSld>
  <p:clrMapOvr>
    <a:masterClrMapping/>
  </p:clrMapOvr>
  <p:transition spd="med">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4" name="Google Shape;954;p18"/>
          <p:cNvSpPr txBox="1"/>
          <p:nvPr/>
        </p:nvSpPr>
        <p:spPr>
          <a:xfrm>
            <a:off x="852172" y="2711462"/>
            <a:ext cx="11731714"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200" dirty="0">
                <a:solidFill>
                  <a:srgbClr val="2C2E3C"/>
                </a:solidFill>
                <a:latin typeface="+mj-lt"/>
                <a:ea typeface="Calibri"/>
                <a:cs typeface="Calibri"/>
                <a:sym typeface="Calibri"/>
              </a:rPr>
              <a:t>What</a:t>
            </a:r>
            <a:r>
              <a:rPr lang="en-US" sz="7200" dirty="0">
                <a:solidFill>
                  <a:srgbClr val="2C2E3C"/>
                </a:solidFill>
                <a:latin typeface="Calibri"/>
                <a:ea typeface="Calibri"/>
                <a:cs typeface="Calibri"/>
                <a:sym typeface="Calibri"/>
              </a:rPr>
              <a:t> is </a:t>
            </a:r>
            <a:r>
              <a:rPr lang="en-US" sz="7200" dirty="0">
                <a:solidFill>
                  <a:schemeClr val="accent2"/>
                </a:solidFill>
                <a:latin typeface="Calibri"/>
                <a:ea typeface="Calibri"/>
                <a:cs typeface="Calibri"/>
                <a:sym typeface="Calibri"/>
              </a:rPr>
              <a:t>public housing?</a:t>
            </a:r>
            <a:endParaRPr sz="7200" dirty="0">
              <a:solidFill>
                <a:schemeClr val="accent2"/>
              </a:solidFill>
              <a:latin typeface="Calibri"/>
              <a:ea typeface="Calibri"/>
              <a:cs typeface="Calibri"/>
              <a:sym typeface="Calibri"/>
            </a:endParaRPr>
          </a:p>
        </p:txBody>
      </p:sp>
      <p:sp>
        <p:nvSpPr>
          <p:cNvPr id="955" name="Google Shape;955;p18"/>
          <p:cNvSpPr/>
          <p:nvPr/>
        </p:nvSpPr>
        <p:spPr>
          <a:xfrm>
            <a:off x="22860000" y="-1"/>
            <a:ext cx="1524000" cy="13716001"/>
          </a:xfrm>
          <a:prstGeom prst="rect">
            <a:avLst/>
          </a:prstGeom>
          <a:solidFill>
            <a:schemeClr val="accent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6" name="Google Shape;956;p18"/>
          <p:cNvSpPr txBox="1"/>
          <p:nvPr/>
        </p:nvSpPr>
        <p:spPr>
          <a:xfrm>
            <a:off x="852172" y="4638956"/>
            <a:ext cx="11554590" cy="646290"/>
          </a:xfrm>
          <a:prstGeom prst="rect">
            <a:avLst/>
          </a:prstGeom>
          <a:solidFill>
            <a:schemeClr val="bg1"/>
          </a:solidFill>
          <a:ln w="76200" cap="flat" cmpd="sng">
            <a:solidFill>
              <a:schemeClr val="bg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3600" dirty="0"/>
          </a:p>
        </p:txBody>
      </p:sp>
      <p:pic>
        <p:nvPicPr>
          <p:cNvPr id="957" name="Google Shape;957;p18"/>
          <p:cNvPicPr preferRelativeResize="0"/>
          <p:nvPr/>
        </p:nvPicPr>
        <p:blipFill rotWithShape="1">
          <a:blip r:embed="rId3">
            <a:alphaModFix/>
          </a:blip>
          <a:srcRect/>
          <a:stretch/>
        </p:blipFill>
        <p:spPr>
          <a:xfrm>
            <a:off x="18024378" y="887549"/>
            <a:ext cx="3737898" cy="5606846"/>
          </a:xfrm>
          <a:prstGeom prst="rect">
            <a:avLst/>
          </a:prstGeom>
          <a:noFill/>
          <a:ln w="76200" cap="flat" cmpd="sng">
            <a:solidFill>
              <a:srgbClr val="1C1F25"/>
            </a:solidFill>
            <a:prstDash val="solid"/>
            <a:round/>
            <a:headEnd type="none" w="sm" len="sm"/>
            <a:tailEnd type="none" w="sm" len="sm"/>
          </a:ln>
        </p:spPr>
      </p:pic>
      <p:pic>
        <p:nvPicPr>
          <p:cNvPr id="958" name="Google Shape;958;p18"/>
          <p:cNvPicPr preferRelativeResize="0"/>
          <p:nvPr/>
        </p:nvPicPr>
        <p:blipFill rotWithShape="1">
          <a:blip r:embed="rId4">
            <a:alphaModFix/>
          </a:blip>
          <a:srcRect/>
          <a:stretch/>
        </p:blipFill>
        <p:spPr>
          <a:xfrm>
            <a:off x="7175967" y="8093793"/>
            <a:ext cx="5016033" cy="3340946"/>
          </a:xfrm>
          <a:prstGeom prst="rect">
            <a:avLst/>
          </a:prstGeom>
          <a:noFill/>
          <a:ln w="76200" cap="flat" cmpd="sng">
            <a:solidFill>
              <a:srgbClr val="1C1F25"/>
            </a:solidFill>
            <a:prstDash val="solid"/>
            <a:round/>
            <a:headEnd type="none" w="sm" len="sm"/>
            <a:tailEnd type="none" w="sm" len="sm"/>
          </a:ln>
        </p:spPr>
      </p:pic>
      <p:pic>
        <p:nvPicPr>
          <p:cNvPr id="959" name="Google Shape;959;p18"/>
          <p:cNvPicPr preferRelativeResize="0"/>
          <p:nvPr/>
        </p:nvPicPr>
        <p:blipFill rotWithShape="1">
          <a:blip r:embed="rId5">
            <a:alphaModFix/>
          </a:blip>
          <a:srcRect/>
          <a:stretch/>
        </p:blipFill>
        <p:spPr>
          <a:xfrm>
            <a:off x="13782449" y="7290706"/>
            <a:ext cx="4988631" cy="3954342"/>
          </a:xfrm>
          <a:prstGeom prst="rect">
            <a:avLst/>
          </a:prstGeom>
          <a:noFill/>
          <a:ln w="76200" cap="flat" cmpd="sng">
            <a:solidFill>
              <a:schemeClr val="dk1"/>
            </a:solidFill>
            <a:prstDash val="solid"/>
            <a:round/>
            <a:headEnd type="none" w="sm" len="sm"/>
            <a:tailEnd type="none" w="sm" len="sm"/>
          </a:ln>
        </p:spPr>
      </p:pic>
      <p:pic>
        <p:nvPicPr>
          <p:cNvPr id="960" name="Google Shape;960;p18"/>
          <p:cNvPicPr preferRelativeResize="0"/>
          <p:nvPr/>
        </p:nvPicPr>
        <p:blipFill rotWithShape="1">
          <a:blip r:embed="rId6">
            <a:alphaModFix/>
          </a:blip>
          <a:srcRect/>
          <a:stretch/>
        </p:blipFill>
        <p:spPr>
          <a:xfrm>
            <a:off x="950785" y="9203709"/>
            <a:ext cx="4988631" cy="2797087"/>
          </a:xfrm>
          <a:prstGeom prst="rect">
            <a:avLst/>
          </a:prstGeom>
          <a:noFill/>
          <a:ln w="76200" cap="flat" cmpd="sng">
            <a:solidFill>
              <a:schemeClr val="dk1"/>
            </a:solidFill>
            <a:prstDash val="solid"/>
            <a:round/>
            <a:headEnd type="none" w="sm" len="sm"/>
            <a:tailEnd type="none" w="sm" len="sm"/>
          </a:ln>
        </p:spPr>
      </p:pic>
      <p:sp>
        <p:nvSpPr>
          <p:cNvPr id="3" name="TextBox 2">
            <a:extLst>
              <a:ext uri="{FF2B5EF4-FFF2-40B4-BE49-F238E27FC236}">
                <a16:creationId xmlns:a16="http://schemas.microsoft.com/office/drawing/2014/main" id="{9587594F-89B8-1460-A802-4625E3506070}"/>
              </a:ext>
            </a:extLst>
          </p:cNvPr>
          <p:cNvSpPr txBox="1"/>
          <p:nvPr/>
        </p:nvSpPr>
        <p:spPr>
          <a:xfrm>
            <a:off x="950785" y="4191046"/>
            <a:ext cx="14632516" cy="2862322"/>
          </a:xfrm>
          <a:prstGeom prst="rect">
            <a:avLst/>
          </a:prstGeom>
          <a:noFill/>
        </p:spPr>
        <p:txBody>
          <a:bodyPr wrap="square">
            <a:spAutoFit/>
          </a:bodyPr>
          <a:lstStyle/>
          <a:p>
            <a:pPr marL="0" marR="0" lvl="0" indent="0" algn="l" rtl="0">
              <a:spcBef>
                <a:spcPts val="0"/>
              </a:spcBef>
              <a:spcAft>
                <a:spcPts val="0"/>
              </a:spcAft>
              <a:buNone/>
            </a:pPr>
            <a:r>
              <a:rPr lang="en-US" sz="3000" dirty="0">
                <a:solidFill>
                  <a:schemeClr val="dk1"/>
                </a:solidFill>
                <a:latin typeface="+mn-lt"/>
                <a:ea typeface="Calibri"/>
                <a:cs typeface="Calibri"/>
                <a:sym typeface="Calibri"/>
              </a:rPr>
              <a:t>Public housing was established to provide decent and safe rental housing for eligible low-income families, the elderly, and persons with disabilities. Public housing comes in all sizes and types, from scattered single-family houses to high rise apartments for elderly families. The U.S. Department of Housing and Urban Development (HUD) administers Federal aid to local housing agencies (HAs) that manage the housing for low-income residents at rents they can afford. </a:t>
            </a:r>
            <a:endParaRPr lang="en-US" sz="30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20"/>
          <p:cNvSpPr txBox="1">
            <a:spLocks noGrp="1"/>
          </p:cNvSpPr>
          <p:nvPr>
            <p:ph type="sldNum" idx="12"/>
          </p:nvPr>
        </p:nvSpPr>
        <p:spPr>
          <a:xfrm>
            <a:off x="22641083" y="12702579"/>
            <a:ext cx="210516" cy="3556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sz="2200" b="1">
                <a:solidFill>
                  <a:srgbClr val="2C2E3C"/>
                </a:solidFill>
                <a:latin typeface="Quicksand"/>
                <a:ea typeface="Quicksand"/>
                <a:cs typeface="Quicksand"/>
                <a:sym typeface="Quicksand"/>
              </a:rPr>
              <a:t>4</a:t>
            </a:fld>
            <a:endParaRPr/>
          </a:p>
        </p:txBody>
      </p:sp>
      <p:cxnSp>
        <p:nvCxnSpPr>
          <p:cNvPr id="979" name="Google Shape;979;p20"/>
          <p:cNvCxnSpPr/>
          <p:nvPr/>
        </p:nvCxnSpPr>
        <p:spPr>
          <a:xfrm rot="10800000">
            <a:off x="15135228" y="2336573"/>
            <a:ext cx="0" cy="9187838"/>
          </a:xfrm>
          <a:prstGeom prst="straightConnector1">
            <a:avLst/>
          </a:prstGeom>
          <a:noFill/>
          <a:ln w="76200" cap="flat" cmpd="sng">
            <a:solidFill>
              <a:srgbClr val="0070C0"/>
            </a:solidFill>
            <a:prstDash val="solid"/>
            <a:miter lim="400000"/>
            <a:headEnd type="none" w="sm" len="sm"/>
            <a:tailEnd type="none" w="sm" len="sm"/>
          </a:ln>
        </p:spPr>
      </p:cxnSp>
      <p:sp>
        <p:nvSpPr>
          <p:cNvPr id="980" name="Google Shape;980;p20"/>
          <p:cNvSpPr txBox="1"/>
          <p:nvPr/>
        </p:nvSpPr>
        <p:spPr>
          <a:xfrm>
            <a:off x="18331744" y="3753461"/>
            <a:ext cx="65" cy="45538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endParaRPr sz="1800">
              <a:solidFill>
                <a:schemeClr val="dk1"/>
              </a:solidFill>
              <a:latin typeface="Calibri"/>
              <a:ea typeface="Calibri"/>
              <a:cs typeface="Calibri"/>
              <a:sym typeface="Calibri"/>
            </a:endParaRPr>
          </a:p>
        </p:txBody>
      </p:sp>
      <p:sp>
        <p:nvSpPr>
          <p:cNvPr id="981" name="Google Shape;981;p20"/>
          <p:cNvSpPr txBox="1"/>
          <p:nvPr/>
        </p:nvSpPr>
        <p:spPr>
          <a:xfrm>
            <a:off x="18331744" y="8540138"/>
            <a:ext cx="65" cy="45538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endParaRPr sz="1800">
              <a:solidFill>
                <a:schemeClr val="dk1"/>
              </a:solidFill>
              <a:latin typeface="Calibri"/>
              <a:ea typeface="Calibri"/>
              <a:cs typeface="Calibri"/>
              <a:sym typeface="Calibri"/>
            </a:endParaRPr>
          </a:p>
        </p:txBody>
      </p:sp>
      <p:sp>
        <p:nvSpPr>
          <p:cNvPr id="982" name="Google Shape;982;p20"/>
          <p:cNvSpPr txBox="1"/>
          <p:nvPr/>
        </p:nvSpPr>
        <p:spPr>
          <a:xfrm>
            <a:off x="620202" y="4859450"/>
            <a:ext cx="13712347" cy="3323987"/>
          </a:xfrm>
          <a:prstGeom prst="rect">
            <a:avLst/>
          </a:prstGeom>
          <a:noFill/>
          <a:ln w="76200" cap="flat" cmpd="sng">
            <a:noFill/>
            <a:prstDash val="solid"/>
            <a:miter lim="400000"/>
            <a:headEnd type="none" w="sm" len="sm"/>
            <a:tailEnd type="none" w="sm" len="sm"/>
          </a:ln>
        </p:spPr>
        <p:txBody>
          <a:bodyPr spcFirstLastPara="1" wrap="square" lIns="0" tIns="0" rIns="0" bIns="0" anchor="t" anchorCtr="0">
            <a:spAutoFit/>
          </a:bodyPr>
          <a:lstStyle/>
          <a:p>
            <a:pPr marL="457200" marR="0" lvl="1" indent="0" algn="l" rtl="0">
              <a:lnSpc>
                <a:spcPct val="150000"/>
              </a:lnSpc>
              <a:spcBef>
                <a:spcPts val="0"/>
              </a:spcBef>
              <a:spcAft>
                <a:spcPts val="0"/>
              </a:spcAft>
              <a:buNone/>
            </a:pPr>
            <a:r>
              <a:rPr lang="en-US" sz="2400" b="0" i="0" u="none" strike="noStrike" cap="none" dirty="0">
                <a:solidFill>
                  <a:srgbClr val="0C0C0C"/>
                </a:solidFill>
                <a:latin typeface="+mn-lt"/>
                <a:ea typeface="Quicksand"/>
                <a:cs typeface="Quicksand"/>
                <a:sym typeface="Quicksand"/>
              </a:rPr>
              <a:t>HHA has apartments and homes located throughout the city of Huntsville that are dedicated to extremely low, and low-income residents. The housing units range in size from efficiencies to five-bedroom apartments, and single family homes, and have rent amounts that are well below market rates. Public housing in Huntsville is directly subsidized by the U.S. Department of Housing and Urban Development (HUD) and managed by HHA. Rent amounts in public housing are set at 30% of the adjusted gross household’s monthly income. </a:t>
            </a:r>
            <a:endParaRPr sz="2400" dirty="0">
              <a:latin typeface="+mn-lt"/>
            </a:endParaRPr>
          </a:p>
        </p:txBody>
      </p:sp>
      <p:sp>
        <p:nvSpPr>
          <p:cNvPr id="983" name="Google Shape;983;p20"/>
          <p:cNvSpPr txBox="1"/>
          <p:nvPr/>
        </p:nvSpPr>
        <p:spPr>
          <a:xfrm>
            <a:off x="1164846" y="3363092"/>
            <a:ext cx="13712346"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600" dirty="0">
                <a:solidFill>
                  <a:srgbClr val="0070C0"/>
                </a:solidFill>
                <a:latin typeface="+mj-lt"/>
                <a:sym typeface="Twentieth Century"/>
              </a:rPr>
              <a:t>HHA</a:t>
            </a:r>
            <a:r>
              <a:rPr lang="en-US" sz="6600" i="0" u="none" strike="noStrike" cap="none" dirty="0">
                <a:solidFill>
                  <a:srgbClr val="0070C0"/>
                </a:solidFill>
                <a:latin typeface="+mj-lt"/>
                <a:ea typeface="Twentieth Century"/>
                <a:cs typeface="Twentieth Century"/>
                <a:sym typeface="Twentieth Century"/>
              </a:rPr>
              <a:t> Public </a:t>
            </a:r>
            <a:r>
              <a:rPr lang="en-US" sz="6600" dirty="0">
                <a:solidFill>
                  <a:srgbClr val="0070C0"/>
                </a:solidFill>
                <a:latin typeface="+mj-lt"/>
                <a:ea typeface="Twentieth Century"/>
                <a:cs typeface="Twentieth Century"/>
                <a:sym typeface="Twentieth Century"/>
              </a:rPr>
              <a:t>H</a:t>
            </a:r>
            <a:r>
              <a:rPr lang="en-US" sz="6600" i="0" u="none" strike="noStrike" cap="none" dirty="0">
                <a:solidFill>
                  <a:srgbClr val="0070C0"/>
                </a:solidFill>
                <a:latin typeface="+mj-lt"/>
                <a:ea typeface="Twentieth Century"/>
                <a:cs typeface="Twentieth Century"/>
                <a:sym typeface="Twentieth Century"/>
              </a:rPr>
              <a:t>ousing </a:t>
            </a:r>
            <a:r>
              <a:rPr lang="en-US" sz="6600" dirty="0">
                <a:solidFill>
                  <a:srgbClr val="0070C0"/>
                </a:solidFill>
                <a:latin typeface="+mj-lt"/>
                <a:ea typeface="Twentieth Century"/>
                <a:cs typeface="Twentieth Century"/>
                <a:sym typeface="Twentieth Century"/>
              </a:rPr>
              <a:t>C</a:t>
            </a:r>
            <a:r>
              <a:rPr lang="en-US" sz="6600" i="0" u="none" strike="noStrike" cap="none" dirty="0">
                <a:solidFill>
                  <a:srgbClr val="0070C0"/>
                </a:solidFill>
                <a:latin typeface="+mj-lt"/>
                <a:ea typeface="Twentieth Century"/>
                <a:cs typeface="Twentieth Century"/>
                <a:sym typeface="Twentieth Century"/>
              </a:rPr>
              <a:t>ommunities</a:t>
            </a:r>
            <a:endParaRPr sz="6600" dirty="0">
              <a:latin typeface="+mj-lt"/>
            </a:endParaRPr>
          </a:p>
        </p:txBody>
      </p:sp>
      <p:sp>
        <p:nvSpPr>
          <p:cNvPr id="984" name="Google Shape;984;p20"/>
          <p:cNvSpPr txBox="1"/>
          <p:nvPr/>
        </p:nvSpPr>
        <p:spPr>
          <a:xfrm>
            <a:off x="15651299" y="2719751"/>
            <a:ext cx="5625033" cy="9718529"/>
          </a:xfrm>
          <a:prstGeom prst="rect">
            <a:avLst/>
          </a:prstGeom>
          <a:noFill/>
          <a:ln w="76200" cap="flat" cmpd="sng">
            <a:noFill/>
            <a:prstDash val="solid"/>
            <a:round/>
            <a:headEnd type="none" w="sm" len="sm"/>
            <a:tailEnd type="none" w="sm" len="sm"/>
          </a:ln>
        </p:spPr>
        <p:txBody>
          <a:bodyPr spcFirstLastPara="1" wrap="square" lIns="91425" tIns="45700" rIns="91425" bIns="45700" anchor="t" anchorCtr="0">
            <a:noAutofit/>
          </a:bodyPr>
          <a:lstStyle/>
          <a:p>
            <a:pPr marL="457200" marR="0" lvl="1" indent="0" algn="l" rtl="0">
              <a:lnSpc>
                <a:spcPct val="138888"/>
              </a:lnSpc>
              <a:spcBef>
                <a:spcPts val="0"/>
              </a:spcBef>
              <a:spcAft>
                <a:spcPts val="0"/>
              </a:spcAft>
              <a:buNone/>
            </a:pPr>
            <a:r>
              <a:rPr lang="en-US" sz="3600" b="1" i="0" u="none" strike="noStrike" cap="none" dirty="0">
                <a:solidFill>
                  <a:schemeClr val="dk2"/>
                </a:solidFill>
                <a:latin typeface="+mn-lt"/>
                <a:ea typeface="Calibri"/>
                <a:cs typeface="Calibri"/>
                <a:sym typeface="Calibri"/>
              </a:rPr>
              <a:t>Brookside</a:t>
            </a:r>
            <a:endParaRPr sz="3600" dirty="0">
              <a:latin typeface="+mn-lt"/>
            </a:endParaRPr>
          </a:p>
          <a:p>
            <a:pPr marL="457200" marR="0" lvl="1" indent="0" algn="l" rtl="0">
              <a:lnSpc>
                <a:spcPct val="138888"/>
              </a:lnSpc>
              <a:spcBef>
                <a:spcPts val="0"/>
              </a:spcBef>
              <a:spcAft>
                <a:spcPts val="0"/>
              </a:spcAft>
              <a:buNone/>
            </a:pPr>
            <a:r>
              <a:rPr lang="en-US" sz="3600" b="1" i="0" u="none" strike="noStrike" cap="none" dirty="0">
                <a:solidFill>
                  <a:schemeClr val="dk2"/>
                </a:solidFill>
                <a:latin typeface="+mn-lt"/>
                <a:ea typeface="Calibri"/>
                <a:cs typeface="Calibri"/>
                <a:sym typeface="Calibri"/>
              </a:rPr>
              <a:t>Butler Terrace</a:t>
            </a:r>
            <a:endParaRPr sz="3600" dirty="0">
              <a:latin typeface="+mn-lt"/>
            </a:endParaRPr>
          </a:p>
          <a:p>
            <a:pPr marL="457200" marR="0" lvl="1" indent="0" algn="l" rtl="0">
              <a:lnSpc>
                <a:spcPct val="138888"/>
              </a:lnSpc>
              <a:spcBef>
                <a:spcPts val="0"/>
              </a:spcBef>
              <a:spcAft>
                <a:spcPts val="0"/>
              </a:spcAft>
              <a:buNone/>
            </a:pPr>
            <a:r>
              <a:rPr lang="en-US" sz="3600" b="1" i="0" u="none" strike="noStrike" cap="none" dirty="0">
                <a:solidFill>
                  <a:srgbClr val="006DAE"/>
                </a:solidFill>
                <a:latin typeface="+mn-lt"/>
                <a:ea typeface="Calibri"/>
                <a:cs typeface="Calibri"/>
                <a:sym typeface="Calibri"/>
              </a:rPr>
              <a:t>Johnson Towers </a:t>
            </a:r>
            <a:endParaRPr sz="3600" b="1" i="0" u="none" strike="noStrike" cap="none" dirty="0">
              <a:solidFill>
                <a:schemeClr val="dk2"/>
              </a:solidFill>
              <a:latin typeface="+mn-lt"/>
              <a:ea typeface="Calibri"/>
              <a:cs typeface="Calibri"/>
              <a:sym typeface="Calibri"/>
            </a:endParaRPr>
          </a:p>
          <a:p>
            <a:pPr marL="457200" marR="0" lvl="1" indent="0" algn="l" rtl="0">
              <a:lnSpc>
                <a:spcPct val="138888"/>
              </a:lnSpc>
              <a:spcBef>
                <a:spcPts val="0"/>
              </a:spcBef>
              <a:spcAft>
                <a:spcPts val="0"/>
              </a:spcAft>
              <a:buNone/>
            </a:pPr>
            <a:r>
              <a:rPr lang="en-US" sz="3600" b="1" i="0" u="none" strike="noStrike" cap="none" dirty="0">
                <a:solidFill>
                  <a:schemeClr val="dk2"/>
                </a:solidFill>
                <a:latin typeface="+mn-lt"/>
                <a:ea typeface="Calibri"/>
                <a:cs typeface="Calibri"/>
                <a:sym typeface="Calibri"/>
              </a:rPr>
              <a:t>L R Patton </a:t>
            </a:r>
            <a:endParaRPr sz="3600" dirty="0">
              <a:latin typeface="+mn-lt"/>
            </a:endParaRPr>
          </a:p>
          <a:p>
            <a:pPr marL="457200" marR="0" lvl="1" indent="0" algn="l" rtl="0">
              <a:lnSpc>
                <a:spcPct val="138888"/>
              </a:lnSpc>
              <a:spcBef>
                <a:spcPts val="0"/>
              </a:spcBef>
              <a:spcAft>
                <a:spcPts val="0"/>
              </a:spcAft>
              <a:buNone/>
            </a:pPr>
            <a:r>
              <a:rPr lang="en-US" sz="3600" b="1" i="0" u="none" strike="noStrike" cap="none" dirty="0">
                <a:solidFill>
                  <a:schemeClr val="dk2"/>
                </a:solidFill>
                <a:latin typeface="+mn-lt"/>
                <a:ea typeface="Calibri"/>
                <a:cs typeface="Calibri"/>
                <a:sym typeface="Calibri"/>
              </a:rPr>
              <a:t>Lincoln Park </a:t>
            </a:r>
            <a:endParaRPr sz="3600" dirty="0">
              <a:latin typeface="+mn-lt"/>
            </a:endParaRPr>
          </a:p>
          <a:p>
            <a:pPr marL="457200" marR="0" lvl="1" indent="0" algn="l" rtl="0">
              <a:lnSpc>
                <a:spcPct val="138888"/>
              </a:lnSpc>
              <a:spcBef>
                <a:spcPts val="0"/>
              </a:spcBef>
              <a:spcAft>
                <a:spcPts val="0"/>
              </a:spcAft>
              <a:buNone/>
            </a:pPr>
            <a:r>
              <a:rPr lang="en-US" sz="3600" b="1" i="0" u="none" strike="noStrike" cap="none" dirty="0">
                <a:solidFill>
                  <a:srgbClr val="006DAE"/>
                </a:solidFill>
                <a:latin typeface="+mn-lt"/>
                <a:ea typeface="Calibri"/>
                <a:cs typeface="Calibri"/>
                <a:sym typeface="Calibri"/>
              </a:rPr>
              <a:t>Northwoods </a:t>
            </a:r>
            <a:endParaRPr sz="3600" b="1" i="0" u="none" strike="noStrike" cap="none" dirty="0">
              <a:solidFill>
                <a:schemeClr val="dk2"/>
              </a:solidFill>
              <a:latin typeface="+mn-lt"/>
              <a:ea typeface="Calibri"/>
              <a:cs typeface="Calibri"/>
              <a:sym typeface="Calibri"/>
            </a:endParaRPr>
          </a:p>
          <a:p>
            <a:pPr marL="457200" marR="0" lvl="1" indent="0" algn="l" rtl="0">
              <a:lnSpc>
                <a:spcPct val="138888"/>
              </a:lnSpc>
              <a:spcBef>
                <a:spcPts val="0"/>
              </a:spcBef>
              <a:spcAft>
                <a:spcPts val="0"/>
              </a:spcAft>
              <a:buNone/>
            </a:pPr>
            <a:r>
              <a:rPr lang="en-US" sz="3600" b="1" i="0" u="none" strike="noStrike" cap="none" dirty="0">
                <a:solidFill>
                  <a:schemeClr val="dk2"/>
                </a:solidFill>
                <a:latin typeface="+mn-lt"/>
                <a:ea typeface="Calibri"/>
                <a:cs typeface="Calibri"/>
                <a:sym typeface="Calibri"/>
              </a:rPr>
              <a:t>Searcy Homes </a:t>
            </a:r>
            <a:endParaRPr sz="3600" dirty="0">
              <a:latin typeface="+mn-lt"/>
            </a:endParaRPr>
          </a:p>
          <a:p>
            <a:pPr marL="457200" marR="0" lvl="1" indent="0" algn="l" rtl="0">
              <a:lnSpc>
                <a:spcPct val="138888"/>
              </a:lnSpc>
              <a:spcBef>
                <a:spcPts val="0"/>
              </a:spcBef>
              <a:spcAft>
                <a:spcPts val="0"/>
              </a:spcAft>
              <a:buNone/>
            </a:pPr>
            <a:r>
              <a:rPr lang="en-US" sz="3600" b="1" i="0" u="none" strike="noStrike" cap="none" dirty="0">
                <a:solidFill>
                  <a:schemeClr val="dk2"/>
                </a:solidFill>
                <a:latin typeface="+mn-lt"/>
                <a:ea typeface="Calibri"/>
                <a:cs typeface="Calibri"/>
                <a:sym typeface="Calibri"/>
              </a:rPr>
              <a:t>Stone Manor </a:t>
            </a:r>
            <a:endParaRPr sz="3600" dirty="0">
              <a:latin typeface="+mn-lt"/>
            </a:endParaRPr>
          </a:p>
          <a:p>
            <a:pPr marL="457200" marR="0" lvl="1" indent="0" algn="l" rtl="0">
              <a:lnSpc>
                <a:spcPct val="138888"/>
              </a:lnSpc>
              <a:spcBef>
                <a:spcPts val="0"/>
              </a:spcBef>
              <a:spcAft>
                <a:spcPts val="0"/>
              </a:spcAft>
              <a:buNone/>
            </a:pPr>
            <a:r>
              <a:rPr lang="en-US" sz="3600" b="1" i="0" u="none" strike="noStrike" cap="none" dirty="0">
                <a:solidFill>
                  <a:schemeClr val="dk2"/>
                </a:solidFill>
                <a:latin typeface="+mn-lt"/>
                <a:ea typeface="Calibri"/>
                <a:cs typeface="Calibri"/>
                <a:sym typeface="Calibri"/>
              </a:rPr>
              <a:t>Scattered Sites </a:t>
            </a:r>
            <a:endParaRPr sz="3600" b="0" i="0" u="none" strike="noStrike" cap="none" dirty="0">
              <a:solidFill>
                <a:schemeClr val="dk2"/>
              </a:solidFill>
              <a:latin typeface="+mn-lt"/>
              <a:ea typeface="Calibri"/>
              <a:cs typeface="Calibri"/>
              <a:sym typeface="Calibri"/>
            </a:endParaRPr>
          </a:p>
          <a:p>
            <a:pPr marL="457200" marR="0" lvl="1" indent="0" algn="l" rtl="0">
              <a:lnSpc>
                <a:spcPct val="138888"/>
              </a:lnSpc>
              <a:spcBef>
                <a:spcPts val="0"/>
              </a:spcBef>
              <a:spcAft>
                <a:spcPts val="0"/>
              </a:spcAft>
              <a:buNone/>
            </a:pPr>
            <a:r>
              <a:rPr lang="en-US" sz="3600" b="1" i="0" u="none" strike="noStrike" cap="none" dirty="0">
                <a:solidFill>
                  <a:srgbClr val="006DAE"/>
                </a:solidFill>
                <a:latin typeface="+mn-lt"/>
                <a:ea typeface="Calibri"/>
                <a:cs typeface="Calibri"/>
                <a:sym typeface="Calibri"/>
              </a:rPr>
              <a:t>The Todd </a:t>
            </a:r>
            <a:endParaRPr sz="3600" dirty="0">
              <a:latin typeface="+mn-lt"/>
            </a:endParaRPr>
          </a:p>
          <a:p>
            <a:pPr marL="0" marR="0" lvl="0" indent="0" algn="l" rtl="0">
              <a:spcBef>
                <a:spcPts val="0"/>
              </a:spcBef>
              <a:spcAft>
                <a:spcPts val="0"/>
              </a:spcAft>
              <a:buNone/>
            </a:pPr>
            <a:endParaRPr sz="3600" i="1" dirty="0">
              <a:solidFill>
                <a:schemeClr val="dk2"/>
              </a:solidFill>
              <a:latin typeface="+mn-lt"/>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warp/>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28"/>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sz="2200" b="1">
                <a:solidFill>
                  <a:srgbClr val="2C2E3C"/>
                </a:solidFill>
                <a:latin typeface="Quicksand"/>
                <a:ea typeface="Quicksand"/>
                <a:cs typeface="Quicksand"/>
                <a:sym typeface="Quicksand"/>
              </a:rPr>
              <a:t>5</a:t>
            </a:fld>
            <a:endParaRPr/>
          </a:p>
        </p:txBody>
      </p:sp>
      <p:cxnSp>
        <p:nvCxnSpPr>
          <p:cNvPr id="1082" name="Google Shape;1082;p28"/>
          <p:cNvCxnSpPr/>
          <p:nvPr/>
        </p:nvCxnSpPr>
        <p:spPr>
          <a:xfrm rot="10800000">
            <a:off x="1526316" y="-1"/>
            <a:ext cx="0" cy="508751"/>
          </a:xfrm>
          <a:prstGeom prst="straightConnector1">
            <a:avLst/>
          </a:prstGeom>
          <a:noFill/>
          <a:ln w="12700" cap="flat" cmpd="sng">
            <a:solidFill>
              <a:srgbClr val="F7F9FF"/>
            </a:solidFill>
            <a:prstDash val="solid"/>
            <a:miter lim="400000"/>
            <a:headEnd type="none" w="sm" len="sm"/>
            <a:tailEnd type="none" w="sm" len="sm"/>
          </a:ln>
        </p:spPr>
      </p:cxnSp>
      <p:sp>
        <p:nvSpPr>
          <p:cNvPr id="1083" name="Google Shape;1083;p28"/>
          <p:cNvSpPr/>
          <p:nvPr/>
        </p:nvSpPr>
        <p:spPr>
          <a:xfrm>
            <a:off x="1532665" y="12753379"/>
            <a:ext cx="127001" cy="254001"/>
          </a:xfrm>
          <a:custGeom>
            <a:avLst/>
            <a:gdLst/>
            <a:ahLst/>
            <a:cxnLst/>
            <a:rect l="l" t="t"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F7F9FF"/>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4" name="Google Shape;1084;p28"/>
          <p:cNvSpPr/>
          <p:nvPr/>
        </p:nvSpPr>
        <p:spPr>
          <a:xfrm>
            <a:off x="2073532" y="12753379"/>
            <a:ext cx="127001" cy="254001"/>
          </a:xfrm>
          <a:custGeom>
            <a:avLst/>
            <a:gdLst/>
            <a:ahLst/>
            <a:cxnLst/>
            <a:rect l="l" t="t"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F7F9FF"/>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085" name="Google Shape;1085;p28"/>
          <p:cNvCxnSpPr/>
          <p:nvPr/>
        </p:nvCxnSpPr>
        <p:spPr>
          <a:xfrm>
            <a:off x="11975976" y="10962456"/>
            <a:ext cx="11211702" cy="1"/>
          </a:xfrm>
          <a:prstGeom prst="straightConnector1">
            <a:avLst/>
          </a:prstGeom>
          <a:noFill/>
          <a:ln w="12700" cap="flat" cmpd="sng">
            <a:solidFill>
              <a:srgbClr val="C8CBD1"/>
            </a:solidFill>
            <a:prstDash val="dashDot"/>
            <a:miter lim="400000"/>
            <a:headEnd type="none" w="sm" len="sm"/>
            <a:tailEnd type="none" w="sm" len="sm"/>
          </a:ln>
        </p:spPr>
      </p:cxnSp>
      <p:cxnSp>
        <p:nvCxnSpPr>
          <p:cNvPr id="1086" name="Google Shape;1086;p28"/>
          <p:cNvCxnSpPr/>
          <p:nvPr/>
        </p:nvCxnSpPr>
        <p:spPr>
          <a:xfrm flipH="1">
            <a:off x="17258449" y="2539139"/>
            <a:ext cx="1" cy="8637721"/>
          </a:xfrm>
          <a:prstGeom prst="straightConnector1">
            <a:avLst/>
          </a:prstGeom>
          <a:noFill/>
          <a:ln w="12700" cap="flat" cmpd="sng">
            <a:solidFill>
              <a:srgbClr val="C8CBD1"/>
            </a:solidFill>
            <a:prstDash val="dashDot"/>
            <a:miter lim="400000"/>
            <a:headEnd type="none" w="sm" len="sm"/>
            <a:tailEnd type="none" w="sm" len="sm"/>
          </a:ln>
        </p:spPr>
      </p:cxnSp>
      <p:sp>
        <p:nvSpPr>
          <p:cNvPr id="1087" name="Google Shape;1087;p28"/>
          <p:cNvSpPr txBox="1"/>
          <p:nvPr/>
        </p:nvSpPr>
        <p:spPr>
          <a:xfrm>
            <a:off x="2137032" y="1663374"/>
            <a:ext cx="11869648" cy="2180337"/>
          </a:xfrm>
          <a:prstGeom prst="rect">
            <a:avLst/>
          </a:prstGeom>
          <a:noFill/>
          <a:ln>
            <a:noFill/>
          </a:ln>
        </p:spPr>
        <p:txBody>
          <a:bodyPr spcFirstLastPara="1" wrap="square" lIns="91425" tIns="45700" rIns="91425" bIns="45700" anchor="ctr" anchorCtr="0">
            <a:normAutofit/>
          </a:bodyPr>
          <a:lstStyle/>
          <a:p>
            <a:pPr marL="0" marR="0" lvl="0" indent="0" algn="l" rtl="0">
              <a:lnSpc>
                <a:spcPct val="80000"/>
              </a:lnSpc>
              <a:spcBef>
                <a:spcPts val="0"/>
              </a:spcBef>
              <a:spcAft>
                <a:spcPts val="0"/>
              </a:spcAft>
              <a:buClr>
                <a:schemeClr val="dk1"/>
              </a:buClr>
              <a:buSzPts val="6600"/>
              <a:buFont typeface="Twentieth Century"/>
              <a:buNone/>
            </a:pPr>
            <a:r>
              <a:rPr lang="en-US" sz="7200" i="0" u="none" strike="noStrike" cap="none" dirty="0">
                <a:solidFill>
                  <a:schemeClr val="dk1"/>
                </a:solidFill>
                <a:latin typeface="+mj-lt"/>
                <a:ea typeface="Twentieth Century"/>
                <a:cs typeface="Twentieth Century"/>
                <a:sym typeface="Twentieth Century"/>
              </a:rPr>
              <a:t>What is fair market rent?</a:t>
            </a:r>
            <a:endParaRPr sz="7200" dirty="0">
              <a:latin typeface="+mj-lt"/>
            </a:endParaRPr>
          </a:p>
        </p:txBody>
      </p:sp>
      <p:sp>
        <p:nvSpPr>
          <p:cNvPr id="1088" name="Google Shape;1088;p28"/>
          <p:cNvSpPr txBox="1"/>
          <p:nvPr/>
        </p:nvSpPr>
        <p:spPr>
          <a:xfrm>
            <a:off x="2194559" y="3474721"/>
            <a:ext cx="15063883" cy="8743405"/>
          </a:xfrm>
          <a:prstGeom prst="rect">
            <a:avLst/>
          </a:prstGeom>
          <a:noFill/>
          <a:ln w="57150" cap="flat" cmpd="sng">
            <a:noFill/>
            <a:prstDash val="solid"/>
            <a:round/>
            <a:headEnd type="none" w="sm" len="sm"/>
            <a:tailEnd type="none" w="sm" len="sm"/>
          </a:ln>
        </p:spPr>
        <p:txBody>
          <a:bodyPr spcFirstLastPara="1" wrap="square" lIns="45700" tIns="45700" rIns="45700" bIns="45700" anchor="t" anchorCtr="0">
            <a:normAutofit/>
          </a:bodyPr>
          <a:lstStyle/>
          <a:p>
            <a:pPr marL="381000" marR="0" lvl="0" indent="-457200" algn="l" rtl="0">
              <a:lnSpc>
                <a:spcPct val="90000"/>
              </a:lnSpc>
              <a:spcBef>
                <a:spcPts val="0"/>
              </a:spcBef>
              <a:spcAft>
                <a:spcPts val="0"/>
              </a:spcAft>
              <a:buClr>
                <a:schemeClr val="accent2"/>
              </a:buClr>
              <a:buSzPct val="100000"/>
              <a:buFont typeface="Courier New" panose="02070309020205020404" pitchFamily="49" charset="0"/>
              <a:buChar char="o"/>
            </a:pPr>
            <a:r>
              <a:rPr lang="en-US" sz="3200" i="0" u="none" strike="noStrike" cap="none" dirty="0">
                <a:solidFill>
                  <a:schemeClr val="accent2"/>
                </a:solidFill>
                <a:latin typeface="+mn-lt"/>
                <a:ea typeface="Calibri"/>
                <a:cs typeface="Calibri"/>
                <a:sym typeface="Calibri"/>
              </a:rPr>
              <a:t>Fair Market Rents (FMRs) are published annually by HUD  and are used in the calculation of flat rents  for the HCV (Section 8) and Public Housing programs.  </a:t>
            </a:r>
            <a:endParaRPr sz="3200" dirty="0">
              <a:solidFill>
                <a:schemeClr val="accent2"/>
              </a:solidFill>
              <a:latin typeface="+mn-lt"/>
            </a:endParaRPr>
          </a:p>
          <a:p>
            <a:pPr marL="381000" marR="0" lvl="0" indent="-457200" algn="l" rtl="0">
              <a:lnSpc>
                <a:spcPct val="90000"/>
              </a:lnSpc>
              <a:spcBef>
                <a:spcPts val="2800"/>
              </a:spcBef>
              <a:spcAft>
                <a:spcPts val="0"/>
              </a:spcAft>
              <a:buClr>
                <a:schemeClr val="accent2"/>
              </a:buClr>
              <a:buSzPct val="100000"/>
              <a:buFont typeface="Courier New" panose="02070309020205020404" pitchFamily="49" charset="0"/>
              <a:buChar char="o"/>
            </a:pPr>
            <a:r>
              <a:rPr lang="en-US" sz="3200" i="0" u="none" strike="noStrike" cap="none" dirty="0">
                <a:solidFill>
                  <a:schemeClr val="accent2"/>
                </a:solidFill>
                <a:latin typeface="+mn-lt"/>
                <a:ea typeface="Calibri"/>
                <a:cs typeface="Calibri"/>
                <a:sym typeface="Calibri"/>
              </a:rPr>
              <a:t>For Public Housing, this is the maximum rent that a tenant will pay even if the rent  calculation based on their income would be more than this amount. </a:t>
            </a:r>
            <a:endParaRPr lang="en-US" sz="3200" dirty="0">
              <a:solidFill>
                <a:schemeClr val="accent2"/>
              </a:solidFill>
              <a:latin typeface="+mn-lt"/>
              <a:ea typeface="Calibri"/>
            </a:endParaRPr>
          </a:p>
          <a:p>
            <a:pPr marL="381000" marR="0" lvl="0" indent="-457200" algn="l" rtl="0">
              <a:lnSpc>
                <a:spcPct val="90000"/>
              </a:lnSpc>
              <a:spcBef>
                <a:spcPts val="2800"/>
              </a:spcBef>
              <a:spcAft>
                <a:spcPts val="0"/>
              </a:spcAft>
              <a:buClr>
                <a:schemeClr val="accent2"/>
              </a:buClr>
              <a:buSzPct val="100000"/>
              <a:buFont typeface="Courier New" panose="02070309020205020404" pitchFamily="49" charset="0"/>
              <a:buChar char="o"/>
            </a:pPr>
            <a:r>
              <a:rPr lang="en-US" sz="3200" i="0" u="none" strike="noStrike" cap="none" dirty="0">
                <a:solidFill>
                  <a:schemeClr val="accent2"/>
                </a:solidFill>
                <a:latin typeface="+mn-lt"/>
                <a:ea typeface="Calibri"/>
                <a:cs typeface="Calibri"/>
                <a:sym typeface="Calibri"/>
              </a:rPr>
              <a:t>Fair Market Rent prices in Huntsville are high compared to the national average. This FMR area is more expensive than 76% of other FMR areas. </a:t>
            </a:r>
            <a:endParaRPr lang="en-US" sz="3200" dirty="0">
              <a:solidFill>
                <a:schemeClr val="accent2"/>
              </a:solidFill>
              <a:latin typeface="+mn-lt"/>
              <a:ea typeface="Calibri"/>
            </a:endParaRPr>
          </a:p>
          <a:p>
            <a:pPr marL="381000" marR="0" lvl="0" indent="-457200" algn="l" rtl="0">
              <a:lnSpc>
                <a:spcPct val="90000"/>
              </a:lnSpc>
              <a:spcBef>
                <a:spcPts val="2800"/>
              </a:spcBef>
              <a:spcAft>
                <a:spcPts val="0"/>
              </a:spcAft>
              <a:buClr>
                <a:schemeClr val="accent2"/>
              </a:buClr>
              <a:buSzPct val="100000"/>
              <a:buFont typeface="Courier New" panose="02070309020205020404" pitchFamily="49" charset="0"/>
              <a:buChar char="o"/>
            </a:pPr>
            <a:r>
              <a:rPr lang="en-US" sz="3200" i="0" u="none" strike="noStrike" cap="none" dirty="0">
                <a:solidFill>
                  <a:schemeClr val="accent2"/>
                </a:solidFill>
                <a:latin typeface="+mn-lt"/>
                <a:ea typeface="Calibri"/>
                <a:cs typeface="Calibri"/>
                <a:sym typeface="Calibri"/>
              </a:rPr>
              <a:t>In 2022, Fair Market Rent for a two-bedroom apartment in Huntsville is $897 per month.</a:t>
            </a:r>
            <a:endParaRPr lang="en-US" sz="3200" dirty="0">
              <a:solidFill>
                <a:schemeClr val="accent2"/>
              </a:solidFill>
              <a:latin typeface="+mn-lt"/>
              <a:ea typeface="Calibri"/>
            </a:endParaRPr>
          </a:p>
          <a:p>
            <a:pPr marL="381000" marR="0" lvl="0" indent="-457200" algn="l" rtl="0">
              <a:lnSpc>
                <a:spcPct val="90000"/>
              </a:lnSpc>
              <a:spcBef>
                <a:spcPts val="2800"/>
              </a:spcBef>
              <a:spcAft>
                <a:spcPts val="0"/>
              </a:spcAft>
              <a:buClr>
                <a:schemeClr val="accent2"/>
              </a:buClr>
              <a:buSzPct val="100000"/>
              <a:buFont typeface="Courier New" panose="02070309020205020404" pitchFamily="49" charset="0"/>
              <a:buChar char="o"/>
            </a:pPr>
            <a:r>
              <a:rPr lang="en-US" sz="3200" i="0" u="none" strike="noStrike" cap="none" dirty="0">
                <a:solidFill>
                  <a:schemeClr val="accent2"/>
                </a:solidFill>
                <a:latin typeface="+mn-lt"/>
                <a:ea typeface="Calibri"/>
                <a:cs typeface="Calibri"/>
                <a:sym typeface="Calibri"/>
              </a:rPr>
              <a:t>The previous year, rent for a two-bedroom home was $821 per month. This is a 8.69% increase.</a:t>
            </a:r>
            <a:endParaRPr lang="en-US" sz="3200" dirty="0">
              <a:solidFill>
                <a:schemeClr val="accent2"/>
              </a:solidFill>
              <a:latin typeface="+mn-lt"/>
              <a:ea typeface="Calibri"/>
            </a:endParaRPr>
          </a:p>
          <a:p>
            <a:pPr marL="381000" marR="0" lvl="0" indent="-457200" algn="l" rtl="0">
              <a:lnSpc>
                <a:spcPct val="90000"/>
              </a:lnSpc>
              <a:spcBef>
                <a:spcPts val="2800"/>
              </a:spcBef>
              <a:spcAft>
                <a:spcPts val="0"/>
              </a:spcAft>
              <a:buClr>
                <a:schemeClr val="accent2"/>
              </a:buClr>
              <a:buSzPct val="100000"/>
              <a:buFont typeface="Courier New" panose="02070309020205020404" pitchFamily="49" charset="0"/>
              <a:buChar char="o"/>
            </a:pPr>
            <a:r>
              <a:rPr lang="en-US" sz="3200" i="0" u="none" strike="noStrike" cap="none" dirty="0">
                <a:solidFill>
                  <a:schemeClr val="accent2"/>
                </a:solidFill>
                <a:latin typeface="+mn-lt"/>
                <a:ea typeface="Calibri"/>
                <a:cs typeface="Calibri"/>
                <a:sym typeface="Calibri"/>
              </a:rPr>
              <a:t>Compared to the rest of Alabama, the Huntsville FMR area is more expensive than 91% of the state.</a:t>
            </a:r>
            <a:endParaRPr sz="3200" dirty="0">
              <a:solidFill>
                <a:schemeClr val="accent2"/>
              </a:solidFill>
              <a:latin typeface="+mn-lt"/>
            </a:endParaRPr>
          </a:p>
          <a:p>
            <a:pPr marR="0" lvl="0" algn="l" rtl="0">
              <a:lnSpc>
                <a:spcPct val="90000"/>
              </a:lnSpc>
              <a:spcBef>
                <a:spcPts val="2800"/>
              </a:spcBef>
              <a:spcAft>
                <a:spcPts val="0"/>
              </a:spcAft>
              <a:buClr>
                <a:schemeClr val="accent2"/>
              </a:buClr>
              <a:buSzPct val="100000"/>
            </a:pPr>
            <a:r>
              <a:rPr lang="en-US" sz="3200" i="0" u="none" strike="noStrike" cap="none" dirty="0">
                <a:solidFill>
                  <a:schemeClr val="accent2"/>
                </a:solidFill>
                <a:latin typeface="+mn-lt"/>
                <a:ea typeface="Twentieth Century"/>
                <a:cs typeface="Twentieth Century"/>
                <a:sym typeface="Twentieth Century"/>
              </a:rPr>
              <a:t>HUD.gov/RentData.org (2021)</a:t>
            </a:r>
            <a:endParaRPr sz="3200" dirty="0">
              <a:solidFill>
                <a:schemeClr val="accent2"/>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27"/>
          <p:cNvSpPr txBox="1">
            <a:spLocks noGrp="1"/>
          </p:cNvSpPr>
          <p:nvPr>
            <p:ph type="sldNum" idx="12"/>
          </p:nvPr>
        </p:nvSpPr>
        <p:spPr>
          <a:xfrm>
            <a:off x="22494240" y="12839103"/>
            <a:ext cx="357359" cy="3556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sz="2200" b="1">
                <a:solidFill>
                  <a:srgbClr val="2C2E3C"/>
                </a:solidFill>
                <a:latin typeface="Quicksand"/>
                <a:ea typeface="Quicksand"/>
                <a:cs typeface="Quicksand"/>
                <a:sym typeface="Quicksand"/>
              </a:rPr>
              <a:t>6</a:t>
            </a:fld>
            <a:endParaRPr/>
          </a:p>
        </p:txBody>
      </p:sp>
      <p:sp>
        <p:nvSpPr>
          <p:cNvPr id="1073" name="Google Shape;1073;p27"/>
          <p:cNvSpPr txBox="1"/>
          <p:nvPr/>
        </p:nvSpPr>
        <p:spPr>
          <a:xfrm>
            <a:off x="1390800" y="1933580"/>
            <a:ext cx="9865096"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i="0" u="none" strike="noStrike" dirty="0">
                <a:solidFill>
                  <a:schemeClr val="accent2"/>
                </a:solidFill>
                <a:latin typeface="+mj-lt"/>
                <a:ea typeface="Twentieth Century"/>
                <a:cs typeface="Twentieth Century"/>
                <a:sym typeface="Twentieth Century"/>
              </a:rPr>
              <a:t>Rental</a:t>
            </a:r>
            <a:r>
              <a:rPr lang="en-US" sz="7200" i="0" u="none" strike="noStrike" dirty="0">
                <a:solidFill>
                  <a:schemeClr val="accent2"/>
                </a:solidFill>
                <a:latin typeface="+mj-lt"/>
                <a:ea typeface="Calibri"/>
                <a:cs typeface="Calibri"/>
                <a:sym typeface="Calibri"/>
              </a:rPr>
              <a:t> </a:t>
            </a:r>
            <a:r>
              <a:rPr lang="en-US" sz="7200" dirty="0">
                <a:solidFill>
                  <a:schemeClr val="accent2"/>
                </a:solidFill>
                <a:latin typeface="+mj-lt"/>
                <a:ea typeface="Calibri"/>
                <a:cs typeface="Calibri"/>
                <a:sym typeface="Twentieth Century"/>
              </a:rPr>
              <a:t>M</a:t>
            </a:r>
            <a:r>
              <a:rPr lang="en-US" sz="7200" i="0" u="none" strike="noStrike" dirty="0">
                <a:solidFill>
                  <a:schemeClr val="accent2"/>
                </a:solidFill>
                <a:latin typeface="+mj-lt"/>
                <a:ea typeface="Twentieth Century"/>
                <a:cs typeface="Twentieth Century"/>
                <a:sym typeface="Twentieth Century"/>
              </a:rPr>
              <a:t>arket </a:t>
            </a:r>
            <a:r>
              <a:rPr lang="en-US" sz="7200" dirty="0">
                <a:solidFill>
                  <a:schemeClr val="accent2"/>
                </a:solidFill>
                <a:latin typeface="+mj-lt"/>
                <a:ea typeface="Twentieth Century"/>
                <a:cs typeface="Twentieth Century"/>
                <a:sym typeface="Twentieth Century"/>
              </a:rPr>
              <a:t>T</a:t>
            </a:r>
            <a:r>
              <a:rPr lang="en-US" sz="7200" i="0" u="none" strike="noStrike" dirty="0">
                <a:solidFill>
                  <a:schemeClr val="accent2"/>
                </a:solidFill>
                <a:latin typeface="+mj-lt"/>
                <a:ea typeface="Twentieth Century"/>
                <a:cs typeface="Twentieth Century"/>
                <a:sym typeface="Twentieth Century"/>
              </a:rPr>
              <a:t>rends</a:t>
            </a:r>
            <a:endParaRPr sz="7200" dirty="0">
              <a:solidFill>
                <a:schemeClr val="accent2"/>
              </a:solidFill>
              <a:latin typeface="+mj-lt"/>
              <a:ea typeface="Twentieth Century"/>
              <a:cs typeface="Twentieth Century"/>
              <a:sym typeface="Twentieth Century"/>
            </a:endParaRPr>
          </a:p>
        </p:txBody>
      </p:sp>
      <p:sp>
        <p:nvSpPr>
          <p:cNvPr id="1074" name="Google Shape;1074;p27"/>
          <p:cNvSpPr txBox="1"/>
          <p:nvPr/>
        </p:nvSpPr>
        <p:spPr>
          <a:xfrm>
            <a:off x="1390800" y="3133868"/>
            <a:ext cx="12188536"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0" u="none" strike="noStrike" dirty="0">
                <a:solidFill>
                  <a:schemeClr val="tx1"/>
                </a:solidFill>
                <a:latin typeface="+mn-lt"/>
                <a:ea typeface="Calibri"/>
                <a:cs typeface="Calibri"/>
                <a:sym typeface="Calibri"/>
              </a:rPr>
              <a:t>The average rent for an apartment in </a:t>
            </a:r>
            <a:r>
              <a:rPr lang="en-US" sz="3200" dirty="0">
                <a:solidFill>
                  <a:schemeClr val="tx1"/>
                </a:solidFill>
                <a:latin typeface="+mn-lt"/>
                <a:ea typeface="Calibri"/>
                <a:cs typeface="Calibri"/>
                <a:sym typeface="Calibri"/>
              </a:rPr>
              <a:t>H</a:t>
            </a:r>
            <a:r>
              <a:rPr lang="en-US" sz="3200" i="0" u="none" strike="noStrike" dirty="0">
                <a:solidFill>
                  <a:schemeClr val="tx1"/>
                </a:solidFill>
                <a:latin typeface="+mn-lt"/>
                <a:ea typeface="Calibri"/>
                <a:cs typeface="Calibri"/>
                <a:sym typeface="Calibri"/>
              </a:rPr>
              <a:t>untsville is $1,105. The cost of rent varies depending on several factors, including location, size, and quality.</a:t>
            </a:r>
            <a:endParaRPr sz="3200" dirty="0">
              <a:solidFill>
                <a:schemeClr val="tx1"/>
              </a:solidFill>
              <a:latin typeface="+mn-lt"/>
              <a:ea typeface="Calibri"/>
              <a:cs typeface="Calibri"/>
              <a:sym typeface="Calibri"/>
            </a:endParaRPr>
          </a:p>
        </p:txBody>
      </p:sp>
      <p:sp>
        <p:nvSpPr>
          <p:cNvPr id="1075" name="Google Shape;1075;p27"/>
          <p:cNvSpPr txBox="1"/>
          <p:nvPr/>
        </p:nvSpPr>
        <p:spPr>
          <a:xfrm>
            <a:off x="1390800" y="5273175"/>
            <a:ext cx="7992888" cy="6640151"/>
          </a:xfrm>
          <a:prstGeom prst="rect">
            <a:avLst/>
          </a:prstGeom>
          <a:solidFill>
            <a:srgbClr val="D8D8D8"/>
          </a:solidFill>
          <a:ln>
            <a:noFill/>
          </a:ln>
        </p:spPr>
        <p:txBody>
          <a:bodyPr spcFirstLastPara="1" wrap="square" lIns="45700" tIns="45700" rIns="45700" bIns="45700" anchor="t" anchorCtr="0">
            <a:normAutofit/>
          </a:bodyPr>
          <a:lstStyle/>
          <a:p>
            <a:pPr marL="182880" marR="0" lvl="0" indent="-279400" algn="l" rtl="0">
              <a:lnSpc>
                <a:spcPct val="90000"/>
              </a:lnSpc>
              <a:spcBef>
                <a:spcPts val="0"/>
              </a:spcBef>
              <a:spcAft>
                <a:spcPts val="0"/>
              </a:spcAft>
              <a:buClr>
                <a:srgbClr val="1CADE4"/>
              </a:buClr>
              <a:buSzPts val="4400"/>
              <a:buFont typeface="Twentieth Century"/>
              <a:buChar char=" "/>
            </a:pPr>
            <a:endParaRPr lang="en-US" sz="3200" b="1" i="0" u="none" strike="noStrike" cap="none" dirty="0">
              <a:solidFill>
                <a:schemeClr val="accent3"/>
              </a:solidFill>
              <a:latin typeface="+mn-lt"/>
              <a:ea typeface="Twentieth Century"/>
              <a:cs typeface="Twentieth Century"/>
              <a:sym typeface="Twentieth Century"/>
            </a:endParaRPr>
          </a:p>
          <a:p>
            <a:pPr marL="182880" marR="0" lvl="0" indent="-279400" algn="l" rtl="0">
              <a:lnSpc>
                <a:spcPct val="90000"/>
              </a:lnSpc>
              <a:spcBef>
                <a:spcPts val="0"/>
              </a:spcBef>
              <a:spcAft>
                <a:spcPts val="0"/>
              </a:spcAft>
              <a:buClr>
                <a:srgbClr val="1CADE4"/>
              </a:buClr>
              <a:buSzPts val="4400"/>
              <a:buFont typeface="Twentieth Century"/>
              <a:buChar char=" "/>
            </a:pPr>
            <a:r>
              <a:rPr lang="en-US" sz="3200" b="1" i="0" u="none" strike="noStrike" cap="none" dirty="0">
                <a:solidFill>
                  <a:schemeClr val="accent2"/>
                </a:solidFill>
                <a:latin typeface="+mn-lt"/>
                <a:ea typeface="Twentieth Century"/>
                <a:cs typeface="Twentieth Century"/>
                <a:sym typeface="Twentieth Century"/>
              </a:rPr>
              <a:t>Huntsville apartment rent ranges</a:t>
            </a:r>
            <a:endParaRPr lang="en-US" sz="3200" dirty="0">
              <a:solidFill>
                <a:schemeClr val="accent2"/>
              </a:solidFill>
              <a:latin typeface="+mn-lt"/>
            </a:endParaRPr>
          </a:p>
          <a:p>
            <a:pPr marL="182880" marR="0" lvl="0" indent="-279400" algn="l" rtl="0">
              <a:lnSpc>
                <a:spcPct val="90000"/>
              </a:lnSpc>
              <a:spcBef>
                <a:spcPts val="2800"/>
              </a:spcBef>
              <a:spcAft>
                <a:spcPts val="0"/>
              </a:spcAft>
              <a:buClr>
                <a:srgbClr val="1CADE4"/>
              </a:buClr>
              <a:buSzPts val="4400"/>
              <a:buFont typeface="Twentieth Century"/>
              <a:buChar char=" "/>
            </a:pPr>
            <a:r>
              <a:rPr lang="en-US" sz="4400" b="0" i="0" u="none" strike="noStrike" cap="none" dirty="0">
                <a:solidFill>
                  <a:schemeClr val="dk1"/>
                </a:solidFill>
                <a:latin typeface="+mn-lt"/>
                <a:ea typeface="Twentieth Century"/>
                <a:cs typeface="Twentieth Century"/>
                <a:sym typeface="Twentieth Century"/>
              </a:rPr>
              <a:t>$501-$700: 		      14%</a:t>
            </a:r>
            <a:endParaRPr lang="en-US" dirty="0">
              <a:latin typeface="+mn-lt"/>
            </a:endParaRPr>
          </a:p>
          <a:p>
            <a:pPr marL="182880" marR="0" lvl="0" indent="-279400" algn="l" rtl="0">
              <a:lnSpc>
                <a:spcPct val="90000"/>
              </a:lnSpc>
              <a:spcBef>
                <a:spcPts val="2800"/>
              </a:spcBef>
              <a:spcAft>
                <a:spcPts val="0"/>
              </a:spcAft>
              <a:buClr>
                <a:srgbClr val="1CADE4"/>
              </a:buClr>
              <a:buSzPts val="4400"/>
              <a:buFont typeface="Twentieth Century"/>
              <a:buChar char=" "/>
            </a:pPr>
            <a:r>
              <a:rPr lang="en-US" sz="4400" b="0" i="0" u="none" strike="noStrike" cap="none" dirty="0">
                <a:solidFill>
                  <a:schemeClr val="dk1"/>
                </a:solidFill>
                <a:latin typeface="+mn-lt"/>
                <a:ea typeface="Twentieth Century"/>
                <a:cs typeface="Twentieth Century"/>
                <a:sym typeface="Twentieth Century"/>
              </a:rPr>
              <a:t>$701-$1,000: 		29%	</a:t>
            </a:r>
            <a:endParaRPr lang="en-US" sz="4400" dirty="0">
              <a:solidFill>
                <a:schemeClr val="dk1"/>
              </a:solidFill>
              <a:latin typeface="+mn-lt"/>
              <a:ea typeface="Twentieth Century"/>
              <a:cs typeface="Twentieth Century"/>
              <a:sym typeface="Twentieth Century"/>
            </a:endParaRPr>
          </a:p>
          <a:p>
            <a:pPr marL="182880" marR="0" lvl="0" indent="-279400" algn="l" rtl="0">
              <a:lnSpc>
                <a:spcPct val="90000"/>
              </a:lnSpc>
              <a:spcBef>
                <a:spcPts val="2800"/>
              </a:spcBef>
              <a:spcAft>
                <a:spcPts val="0"/>
              </a:spcAft>
              <a:buClr>
                <a:srgbClr val="1CADE4"/>
              </a:buClr>
              <a:buSzPts val="4400"/>
              <a:buFont typeface="Twentieth Century"/>
              <a:buChar char=" "/>
            </a:pPr>
            <a:r>
              <a:rPr lang="en-US" sz="4400" b="0" i="0" u="none" strike="noStrike" cap="none" dirty="0">
                <a:solidFill>
                  <a:schemeClr val="dk1"/>
                </a:solidFill>
                <a:latin typeface="+mn-lt"/>
                <a:ea typeface="Twentieth Century"/>
                <a:cs typeface="Twentieth Century"/>
                <a:sym typeface="Twentieth Century"/>
              </a:rPr>
              <a:t>$1,001-$1,500: 	      44%</a:t>
            </a:r>
            <a:endParaRPr lang="en-US" dirty="0">
              <a:latin typeface="+mn-lt"/>
            </a:endParaRPr>
          </a:p>
          <a:p>
            <a:pPr marL="182880" marR="0" lvl="0" indent="-279400" algn="l" rtl="0">
              <a:lnSpc>
                <a:spcPct val="90000"/>
              </a:lnSpc>
              <a:spcBef>
                <a:spcPts val="2800"/>
              </a:spcBef>
              <a:spcAft>
                <a:spcPts val="0"/>
              </a:spcAft>
              <a:buClr>
                <a:srgbClr val="1CADE4"/>
              </a:buClr>
              <a:buSzPts val="4400"/>
              <a:buFont typeface="Twentieth Century"/>
              <a:buChar char=" "/>
            </a:pPr>
            <a:r>
              <a:rPr lang="en-US" sz="4400" b="0" i="0" u="none" strike="noStrike" cap="none" dirty="0">
                <a:solidFill>
                  <a:schemeClr val="dk1"/>
                </a:solidFill>
                <a:latin typeface="+mn-lt"/>
                <a:ea typeface="Twentieth Century"/>
                <a:cs typeface="Twentieth Century"/>
                <a:sym typeface="Twentieth Century"/>
              </a:rPr>
              <a:t>$1,501-$2,000:</a:t>
            </a:r>
            <a:r>
              <a:rPr lang="en-US" sz="4400" dirty="0">
                <a:solidFill>
                  <a:schemeClr val="dk1"/>
                </a:solidFill>
                <a:latin typeface="+mn-lt"/>
                <a:ea typeface="Twentieth Century"/>
                <a:cs typeface="Twentieth Century"/>
                <a:sym typeface="Twentieth Century"/>
              </a:rPr>
              <a:t>	      </a:t>
            </a:r>
            <a:r>
              <a:rPr lang="en-US" sz="4400" b="0" i="0" u="none" strike="noStrike" cap="none" dirty="0">
                <a:solidFill>
                  <a:schemeClr val="dk1"/>
                </a:solidFill>
                <a:latin typeface="+mn-lt"/>
                <a:ea typeface="Twentieth Century"/>
                <a:cs typeface="Twentieth Century"/>
                <a:sym typeface="Twentieth Century"/>
              </a:rPr>
              <a:t>12%</a:t>
            </a:r>
            <a:endParaRPr lang="en-US" dirty="0">
              <a:latin typeface="+mn-lt"/>
            </a:endParaRPr>
          </a:p>
          <a:p>
            <a:pPr marL="182880" marR="0" lvl="0" indent="-279400" algn="l" rtl="0">
              <a:lnSpc>
                <a:spcPct val="90000"/>
              </a:lnSpc>
              <a:spcBef>
                <a:spcPts val="2800"/>
              </a:spcBef>
              <a:spcAft>
                <a:spcPts val="0"/>
              </a:spcAft>
              <a:buClr>
                <a:srgbClr val="1CADE4"/>
              </a:buClr>
              <a:buSzPts val="4400"/>
              <a:buFont typeface="Twentieth Century"/>
              <a:buChar char=" "/>
            </a:pPr>
            <a:r>
              <a:rPr lang="en-US" sz="4400" b="0" i="0" u="none" strike="noStrike" cap="none" dirty="0">
                <a:solidFill>
                  <a:schemeClr val="dk1"/>
                </a:solidFill>
                <a:latin typeface="+mn-lt"/>
                <a:ea typeface="Twentieth Century"/>
                <a:cs typeface="Twentieth Century"/>
                <a:sym typeface="Twentieth Century"/>
              </a:rPr>
              <a:t>&gt; $2,000: 		        1%</a:t>
            </a:r>
            <a:endParaRPr lang="en-US" sz="4400" b="0" i="0" u="none" strike="noStrike" cap="none" dirty="0">
              <a:solidFill>
                <a:srgbClr val="000000"/>
              </a:solidFill>
              <a:latin typeface="+mn-lt"/>
              <a:ea typeface="Twentieth Century"/>
              <a:cs typeface="Twentieth Century"/>
              <a:sym typeface="Twentieth Century"/>
            </a:endParaRPr>
          </a:p>
          <a:p>
            <a:pPr marL="182880" marR="0" lvl="0" indent="-182880" algn="l" rtl="0">
              <a:lnSpc>
                <a:spcPct val="90000"/>
              </a:lnSpc>
              <a:spcBef>
                <a:spcPts val="2800"/>
              </a:spcBef>
              <a:spcAft>
                <a:spcPts val="0"/>
              </a:spcAft>
              <a:buClr>
                <a:srgbClr val="1CADE4"/>
              </a:buClr>
              <a:buSzPts val="2000"/>
              <a:buFont typeface="Twentieth Century"/>
              <a:buChar char=" "/>
            </a:pPr>
            <a:r>
              <a:rPr lang="en-US" sz="2000" b="0" i="0" u="none" strike="noStrike" cap="none" dirty="0">
                <a:solidFill>
                  <a:srgbClr val="000000"/>
                </a:solidFill>
                <a:latin typeface="+mn-lt"/>
                <a:ea typeface="Twentieth Century"/>
                <a:cs typeface="Twentieth Century"/>
                <a:sym typeface="Twentieth Century"/>
              </a:rPr>
              <a:t>Rent Café 2022 </a:t>
            </a:r>
            <a:endParaRPr lang="en-US" dirty="0">
              <a:latin typeface="+mn-lt"/>
            </a:endParaRPr>
          </a:p>
        </p:txBody>
      </p:sp>
      <p:graphicFrame>
        <p:nvGraphicFramePr>
          <p:cNvPr id="1076" name="Google Shape;1076;p27"/>
          <p:cNvGraphicFramePr/>
          <p:nvPr>
            <p:extLst>
              <p:ext uri="{D42A27DB-BD31-4B8C-83A1-F6EECF244321}">
                <p14:modId xmlns:p14="http://schemas.microsoft.com/office/powerpoint/2010/main" val="1941942674"/>
              </p:ext>
            </p:extLst>
          </p:nvPr>
        </p:nvGraphicFramePr>
        <p:xfrm>
          <a:off x="10679832" y="2367663"/>
          <a:ext cx="11521280" cy="967491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31"/>
          <p:cNvSpPr txBox="1">
            <a:spLocks noGrp="1"/>
          </p:cNvSpPr>
          <p:nvPr>
            <p:ph type="sldNum" idx="12"/>
          </p:nvPr>
        </p:nvSpPr>
        <p:spPr>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sz="2200" b="1">
                <a:solidFill>
                  <a:srgbClr val="F7F9FF"/>
                </a:solidFill>
                <a:latin typeface="Quicksand"/>
                <a:ea typeface="Quicksand"/>
                <a:cs typeface="Quicksand"/>
                <a:sym typeface="Quicksand"/>
              </a:rPr>
              <a:t>7</a:t>
            </a:fld>
            <a:endParaRPr/>
          </a:p>
        </p:txBody>
      </p:sp>
      <p:sp>
        <p:nvSpPr>
          <p:cNvPr id="1121" name="Google Shape;1121;p31"/>
          <p:cNvSpPr txBox="1"/>
          <p:nvPr/>
        </p:nvSpPr>
        <p:spPr>
          <a:xfrm>
            <a:off x="970170" y="2551942"/>
            <a:ext cx="8664717" cy="2215991"/>
          </a:xfrm>
          <a:prstGeom prst="rect">
            <a:avLst/>
          </a:prstGeom>
          <a:noFill/>
          <a:ln w="38100" cap="flat" cmpd="sng">
            <a:noFill/>
            <a:prstDash val="solid"/>
            <a:miter lim="400000"/>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C2E3C"/>
              </a:buClr>
              <a:buSzPts val="8000"/>
              <a:buFont typeface="Quicksand"/>
              <a:buNone/>
            </a:pPr>
            <a:r>
              <a:rPr lang="en-US" sz="7200" i="0" u="none" strike="noStrike" cap="none" dirty="0">
                <a:solidFill>
                  <a:schemeClr val="accent2"/>
                </a:solidFill>
                <a:latin typeface="+mj-lt"/>
                <a:ea typeface="Quicksand"/>
                <a:cs typeface="Quicksand"/>
                <a:sym typeface="Quicksand"/>
              </a:rPr>
              <a:t>Public Housing Income Data </a:t>
            </a:r>
            <a:endParaRPr sz="7200" dirty="0">
              <a:solidFill>
                <a:schemeClr val="accent2"/>
              </a:solidFill>
              <a:latin typeface="+mj-lt"/>
            </a:endParaRPr>
          </a:p>
        </p:txBody>
      </p:sp>
      <p:sp>
        <p:nvSpPr>
          <p:cNvPr id="1122" name="Google Shape;1122;p31"/>
          <p:cNvSpPr txBox="1"/>
          <p:nvPr/>
        </p:nvSpPr>
        <p:spPr>
          <a:xfrm>
            <a:off x="10930088" y="1745432"/>
            <a:ext cx="13453912" cy="9140964"/>
          </a:xfrm>
          <a:prstGeom prst="rect">
            <a:avLst/>
          </a:prstGeom>
          <a:solidFill>
            <a:schemeClr val="accent1"/>
          </a:solidFill>
          <a:ln w="38100" cap="flat" cmpd="sng">
            <a:noFill/>
            <a:prstDash val="solid"/>
            <a:miter lim="400000"/>
            <a:headEnd type="none" w="sm" len="sm"/>
            <a:tailEnd type="none" w="sm" len="sm"/>
          </a:ln>
        </p:spPr>
        <p:txBody>
          <a:bodyPr spcFirstLastPara="1" wrap="square" lIns="0" tIns="0" rIns="0" bIns="0" anchor="t" anchorCtr="0">
            <a:spAutoFit/>
          </a:bodyPr>
          <a:lstStyle/>
          <a:p>
            <a:pPr marL="0" marR="0" lvl="0" indent="0" algn="l" rtl="0">
              <a:lnSpc>
                <a:spcPct val="150000"/>
              </a:lnSpc>
              <a:spcBef>
                <a:spcPts val="0"/>
              </a:spcBef>
              <a:spcAft>
                <a:spcPts val="0"/>
              </a:spcAft>
              <a:buNone/>
            </a:pPr>
            <a:endParaRPr sz="4400" dirty="0">
              <a:solidFill>
                <a:schemeClr val="tx1"/>
              </a:solidFill>
              <a:latin typeface="Calibri"/>
              <a:ea typeface="Calibri"/>
              <a:cs typeface="Calibri"/>
              <a:sym typeface="Calibri"/>
            </a:endParaRPr>
          </a:p>
          <a:p>
            <a:pPr marL="0" marR="0" lvl="0" indent="0" algn="l" rtl="0">
              <a:lnSpc>
                <a:spcPct val="150000"/>
              </a:lnSpc>
              <a:spcBef>
                <a:spcPts val="0"/>
              </a:spcBef>
              <a:spcAft>
                <a:spcPts val="0"/>
              </a:spcAft>
              <a:buNone/>
            </a:pPr>
            <a:r>
              <a:rPr lang="en-US" sz="4400" b="0" dirty="0">
                <a:solidFill>
                  <a:schemeClr val="tx1"/>
                </a:solidFill>
                <a:latin typeface="Arial"/>
                <a:ea typeface="Arial"/>
                <a:cs typeface="Arial"/>
                <a:sym typeface="Arial"/>
              </a:rPr>
              <a:t>	</a:t>
            </a:r>
            <a:r>
              <a:rPr lang="en-US" sz="4400" b="1" dirty="0">
                <a:solidFill>
                  <a:schemeClr val="tx1"/>
                </a:solidFill>
                <a:latin typeface="Arial"/>
                <a:ea typeface="Arial"/>
                <a:cs typeface="Arial"/>
                <a:sym typeface="Arial"/>
              </a:rPr>
              <a:t>12% </a:t>
            </a:r>
            <a:r>
              <a:rPr lang="en-US" sz="4400" b="0" dirty="0">
                <a:solidFill>
                  <a:schemeClr val="tx1"/>
                </a:solidFill>
                <a:latin typeface="Arial"/>
                <a:ea typeface="Arial"/>
                <a:cs typeface="Arial"/>
                <a:sym typeface="Arial"/>
              </a:rPr>
              <a:t>earn less than $4,999</a:t>
            </a:r>
            <a:endParaRPr sz="4400" dirty="0">
              <a:solidFill>
                <a:schemeClr val="tx1"/>
              </a:solidFill>
            </a:endParaRPr>
          </a:p>
          <a:p>
            <a:pPr marL="0" marR="0" lvl="0" indent="0" algn="l" rtl="0">
              <a:lnSpc>
                <a:spcPct val="150000"/>
              </a:lnSpc>
              <a:spcBef>
                <a:spcPts val="0"/>
              </a:spcBef>
              <a:spcAft>
                <a:spcPts val="0"/>
              </a:spcAft>
              <a:buNone/>
            </a:pPr>
            <a:r>
              <a:rPr lang="en-US" sz="4400" b="0" dirty="0">
                <a:solidFill>
                  <a:schemeClr val="tx1"/>
                </a:solidFill>
                <a:latin typeface="Arial"/>
                <a:ea typeface="Arial"/>
                <a:cs typeface="Arial"/>
                <a:sym typeface="Arial"/>
              </a:rPr>
              <a:t>	</a:t>
            </a:r>
            <a:r>
              <a:rPr lang="en-US" sz="4400" b="1" dirty="0">
                <a:solidFill>
                  <a:schemeClr val="tx1"/>
                </a:solidFill>
                <a:latin typeface="Arial"/>
                <a:ea typeface="Arial"/>
                <a:cs typeface="Arial"/>
                <a:sym typeface="Arial"/>
              </a:rPr>
              <a:t>15% </a:t>
            </a:r>
            <a:r>
              <a:rPr lang="en-US" sz="4400" b="0" dirty="0">
                <a:solidFill>
                  <a:schemeClr val="tx1"/>
                </a:solidFill>
                <a:latin typeface="Arial"/>
                <a:ea typeface="Arial"/>
                <a:cs typeface="Arial"/>
                <a:sym typeface="Arial"/>
              </a:rPr>
              <a:t>earn between $5,000 and $9,999</a:t>
            </a:r>
            <a:endParaRPr sz="4400" dirty="0">
              <a:solidFill>
                <a:schemeClr val="tx1"/>
              </a:solidFill>
            </a:endParaRPr>
          </a:p>
          <a:p>
            <a:pPr marL="0" marR="0" lvl="0" indent="0" algn="l" rtl="0">
              <a:lnSpc>
                <a:spcPct val="150000"/>
              </a:lnSpc>
              <a:spcBef>
                <a:spcPts val="0"/>
              </a:spcBef>
              <a:spcAft>
                <a:spcPts val="0"/>
              </a:spcAft>
              <a:buNone/>
            </a:pPr>
            <a:r>
              <a:rPr lang="en-US" sz="4400" b="0" dirty="0">
                <a:solidFill>
                  <a:schemeClr val="tx1"/>
                </a:solidFill>
                <a:latin typeface="Arial"/>
                <a:ea typeface="Arial"/>
                <a:cs typeface="Arial"/>
                <a:sym typeface="Arial"/>
              </a:rPr>
              <a:t>	</a:t>
            </a:r>
            <a:r>
              <a:rPr lang="en-US" sz="4400" b="1" dirty="0">
                <a:solidFill>
                  <a:schemeClr val="tx1"/>
                </a:solidFill>
                <a:latin typeface="Arial"/>
                <a:ea typeface="Arial"/>
                <a:cs typeface="Arial"/>
                <a:sym typeface="Arial"/>
              </a:rPr>
              <a:t>35% </a:t>
            </a:r>
            <a:r>
              <a:rPr lang="en-US" sz="4400" b="0" dirty="0">
                <a:solidFill>
                  <a:schemeClr val="tx1"/>
                </a:solidFill>
                <a:latin typeface="Arial"/>
                <a:ea typeface="Arial"/>
                <a:cs typeface="Arial"/>
                <a:sym typeface="Arial"/>
              </a:rPr>
              <a:t>earn between $10,000 and $14,999 </a:t>
            </a:r>
            <a:endParaRPr sz="4400" dirty="0">
              <a:solidFill>
                <a:schemeClr val="tx1"/>
              </a:solidFill>
            </a:endParaRPr>
          </a:p>
          <a:p>
            <a:pPr marL="0" marR="0" lvl="0" indent="0" algn="l" rtl="0">
              <a:lnSpc>
                <a:spcPct val="150000"/>
              </a:lnSpc>
              <a:spcBef>
                <a:spcPts val="0"/>
              </a:spcBef>
              <a:spcAft>
                <a:spcPts val="0"/>
              </a:spcAft>
              <a:buNone/>
            </a:pPr>
            <a:r>
              <a:rPr lang="en-US" sz="4400" b="0" dirty="0">
                <a:solidFill>
                  <a:schemeClr val="tx1"/>
                </a:solidFill>
                <a:latin typeface="Arial"/>
                <a:ea typeface="Arial"/>
                <a:cs typeface="Arial"/>
                <a:sym typeface="Arial"/>
              </a:rPr>
              <a:t>	</a:t>
            </a:r>
            <a:r>
              <a:rPr lang="en-US" sz="4400" b="1" dirty="0">
                <a:solidFill>
                  <a:schemeClr val="tx1"/>
                </a:solidFill>
                <a:latin typeface="Arial"/>
                <a:ea typeface="Arial"/>
                <a:cs typeface="Arial"/>
                <a:sym typeface="Arial"/>
              </a:rPr>
              <a:t>12% </a:t>
            </a:r>
            <a:r>
              <a:rPr lang="en-US" sz="4400" b="0" dirty="0">
                <a:solidFill>
                  <a:schemeClr val="tx1"/>
                </a:solidFill>
                <a:latin typeface="Arial"/>
                <a:ea typeface="Arial"/>
                <a:cs typeface="Arial"/>
                <a:sym typeface="Arial"/>
              </a:rPr>
              <a:t>earn between $15,000 and $19,999</a:t>
            </a:r>
            <a:endParaRPr sz="4400" dirty="0">
              <a:solidFill>
                <a:schemeClr val="tx1"/>
              </a:solidFill>
            </a:endParaRPr>
          </a:p>
          <a:p>
            <a:pPr marL="0" marR="0" lvl="0" indent="0" algn="l" rtl="0">
              <a:lnSpc>
                <a:spcPct val="150000"/>
              </a:lnSpc>
              <a:spcBef>
                <a:spcPts val="0"/>
              </a:spcBef>
              <a:spcAft>
                <a:spcPts val="0"/>
              </a:spcAft>
              <a:buNone/>
            </a:pPr>
            <a:r>
              <a:rPr lang="en-US" sz="4400" b="0" dirty="0">
                <a:solidFill>
                  <a:schemeClr val="tx1"/>
                </a:solidFill>
                <a:latin typeface="Arial"/>
                <a:ea typeface="Arial"/>
                <a:cs typeface="Arial"/>
                <a:sym typeface="Arial"/>
              </a:rPr>
              <a:t>	 </a:t>
            </a:r>
            <a:r>
              <a:rPr lang="en-US" sz="4400" b="1" dirty="0">
                <a:solidFill>
                  <a:schemeClr val="tx1"/>
                </a:solidFill>
                <a:latin typeface="Arial"/>
                <a:ea typeface="Arial"/>
                <a:cs typeface="Arial"/>
                <a:sym typeface="Arial"/>
              </a:rPr>
              <a:t>9% </a:t>
            </a:r>
            <a:r>
              <a:rPr lang="en-US" sz="4400" b="0" dirty="0">
                <a:solidFill>
                  <a:schemeClr val="tx1"/>
                </a:solidFill>
                <a:latin typeface="Arial"/>
                <a:ea typeface="Arial"/>
                <a:cs typeface="Arial"/>
                <a:sym typeface="Arial"/>
              </a:rPr>
              <a:t>earn between $20,000 and $24,999</a:t>
            </a:r>
            <a:endParaRPr sz="4400" dirty="0">
              <a:solidFill>
                <a:schemeClr val="tx1"/>
              </a:solidFill>
            </a:endParaRPr>
          </a:p>
          <a:p>
            <a:pPr marL="0" marR="0" lvl="0" indent="0" algn="l" rtl="0">
              <a:lnSpc>
                <a:spcPct val="150000"/>
              </a:lnSpc>
              <a:spcBef>
                <a:spcPts val="0"/>
              </a:spcBef>
              <a:spcAft>
                <a:spcPts val="0"/>
              </a:spcAft>
              <a:buNone/>
            </a:pPr>
            <a:r>
              <a:rPr lang="en-US" sz="4400" b="0" dirty="0">
                <a:solidFill>
                  <a:schemeClr val="tx1"/>
                </a:solidFill>
                <a:latin typeface="Arial"/>
                <a:ea typeface="Arial"/>
                <a:cs typeface="Arial"/>
                <a:sym typeface="Arial"/>
              </a:rPr>
              <a:t>	</a:t>
            </a:r>
            <a:r>
              <a:rPr lang="en-US" sz="4400" b="1" dirty="0">
                <a:solidFill>
                  <a:schemeClr val="tx1"/>
                </a:solidFill>
                <a:latin typeface="Arial"/>
                <a:ea typeface="Arial"/>
                <a:cs typeface="Arial"/>
                <a:sym typeface="Arial"/>
              </a:rPr>
              <a:t> 5% </a:t>
            </a:r>
            <a:r>
              <a:rPr lang="en-US" sz="4400" b="0" dirty="0">
                <a:solidFill>
                  <a:schemeClr val="tx1"/>
                </a:solidFill>
                <a:latin typeface="Arial"/>
                <a:ea typeface="Arial"/>
                <a:cs typeface="Arial"/>
                <a:sym typeface="Arial"/>
              </a:rPr>
              <a:t>earn between $25,000 and $29,999</a:t>
            </a:r>
            <a:endParaRPr sz="4400" dirty="0">
              <a:solidFill>
                <a:schemeClr val="tx1"/>
              </a:solidFill>
            </a:endParaRPr>
          </a:p>
          <a:p>
            <a:pPr marL="0" marR="0" lvl="0" indent="0" algn="l" rtl="0">
              <a:lnSpc>
                <a:spcPct val="150000"/>
              </a:lnSpc>
              <a:spcBef>
                <a:spcPts val="0"/>
              </a:spcBef>
              <a:spcAft>
                <a:spcPts val="0"/>
              </a:spcAft>
              <a:buNone/>
            </a:pPr>
            <a:r>
              <a:rPr lang="en-US" sz="4400" b="0" dirty="0">
                <a:solidFill>
                  <a:schemeClr val="tx1"/>
                </a:solidFill>
                <a:latin typeface="Arial"/>
                <a:ea typeface="Arial"/>
                <a:cs typeface="Arial"/>
                <a:sym typeface="Arial"/>
              </a:rPr>
              <a:t>	</a:t>
            </a:r>
            <a:r>
              <a:rPr lang="en-US" sz="4400" b="1" dirty="0">
                <a:solidFill>
                  <a:schemeClr val="tx1"/>
                </a:solidFill>
                <a:latin typeface="Arial"/>
                <a:ea typeface="Arial"/>
                <a:cs typeface="Arial"/>
                <a:sym typeface="Arial"/>
              </a:rPr>
              <a:t>11% </a:t>
            </a:r>
            <a:r>
              <a:rPr lang="en-US" sz="4400" b="0" dirty="0">
                <a:solidFill>
                  <a:schemeClr val="tx1"/>
                </a:solidFill>
                <a:latin typeface="Arial"/>
                <a:ea typeface="Arial"/>
                <a:cs typeface="Arial"/>
                <a:sym typeface="Arial"/>
              </a:rPr>
              <a:t>earn over $30,000</a:t>
            </a:r>
            <a:endParaRPr sz="4400" dirty="0">
              <a:solidFill>
                <a:schemeClr val="tx1"/>
              </a:solidFill>
            </a:endParaRPr>
          </a:p>
          <a:p>
            <a:pPr marL="0" marR="0" lvl="0" indent="0" algn="l" rtl="0">
              <a:lnSpc>
                <a:spcPct val="150000"/>
              </a:lnSpc>
              <a:spcBef>
                <a:spcPts val="0"/>
              </a:spcBef>
              <a:spcAft>
                <a:spcPts val="0"/>
              </a:spcAft>
              <a:buNone/>
            </a:pPr>
            <a:endParaRPr sz="4400" dirty="0">
              <a:solidFill>
                <a:schemeClr val="tx1"/>
              </a:solidFill>
              <a:latin typeface="Arial"/>
              <a:ea typeface="Arial"/>
              <a:cs typeface="Arial"/>
              <a:sym typeface="Arial"/>
            </a:endParaRPr>
          </a:p>
        </p:txBody>
      </p:sp>
      <p:sp>
        <p:nvSpPr>
          <p:cNvPr id="1123" name="Google Shape;1123;p31"/>
          <p:cNvSpPr txBox="1"/>
          <p:nvPr/>
        </p:nvSpPr>
        <p:spPr>
          <a:xfrm>
            <a:off x="11792237" y="1967112"/>
            <a:ext cx="1118968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0" i="0" u="none" strike="noStrike" cap="none" dirty="0">
                <a:solidFill>
                  <a:schemeClr val="bg1"/>
                </a:solidFill>
                <a:latin typeface="+mj-lt"/>
                <a:ea typeface="Calibri"/>
                <a:cs typeface="Calibri"/>
                <a:sym typeface="Calibri"/>
              </a:rPr>
              <a:t>Gross Annual Income for HHA Families</a:t>
            </a:r>
            <a:endParaRPr sz="4000" dirty="0">
              <a:solidFill>
                <a:schemeClr val="bg1"/>
              </a:solidFill>
              <a:latin typeface="+mj-lt"/>
              <a:ea typeface="Calibri"/>
              <a:cs typeface="Calibri"/>
              <a:sym typeface="Calibri"/>
            </a:endParaRPr>
          </a:p>
        </p:txBody>
      </p:sp>
      <p:pic>
        <p:nvPicPr>
          <p:cNvPr id="1124" name="Google Shape;1124;p31" descr="Premium Photo | Young worker in blue uniform checklist manage parcel box  product in warehouse. asian man employee holding clipboard working at store  industry. logistic import export concept."/>
          <p:cNvPicPr preferRelativeResize="0"/>
          <p:nvPr/>
        </p:nvPicPr>
        <p:blipFill rotWithShape="1">
          <a:blip r:embed="rId3">
            <a:alphaModFix/>
          </a:blip>
          <a:srcRect/>
          <a:stretch/>
        </p:blipFill>
        <p:spPr>
          <a:xfrm>
            <a:off x="1054546" y="5330679"/>
            <a:ext cx="5359152" cy="3571875"/>
          </a:xfrm>
          <a:prstGeom prst="rect">
            <a:avLst/>
          </a:prstGeom>
          <a:noFill/>
          <a:ln>
            <a:noFill/>
          </a:ln>
        </p:spPr>
      </p:pic>
      <p:pic>
        <p:nvPicPr>
          <p:cNvPr id="1125" name="Google Shape;1125;p31"/>
          <p:cNvPicPr preferRelativeResize="0"/>
          <p:nvPr/>
        </p:nvPicPr>
        <p:blipFill rotWithShape="1">
          <a:blip r:embed="rId4">
            <a:alphaModFix/>
          </a:blip>
          <a:srcRect/>
          <a:stretch/>
        </p:blipFill>
        <p:spPr>
          <a:xfrm>
            <a:off x="5171092" y="8385321"/>
            <a:ext cx="5362575" cy="3571875"/>
          </a:xfrm>
          <a:prstGeom prst="rect">
            <a:avLst/>
          </a:prstGeom>
          <a:noFill/>
          <a:ln>
            <a:noFill/>
          </a:ln>
        </p:spPr>
      </p:pic>
      <p:sp>
        <p:nvSpPr>
          <p:cNvPr id="4" name="Rectangle 3">
            <a:extLst>
              <a:ext uri="{FF2B5EF4-FFF2-40B4-BE49-F238E27FC236}">
                <a16:creationId xmlns:a16="http://schemas.microsoft.com/office/drawing/2014/main" id="{AB3D5885-2F1C-C6A6-24E2-0A2972DEB11E}"/>
              </a:ext>
            </a:extLst>
          </p:cNvPr>
          <p:cNvSpPr/>
          <p:nvPr/>
        </p:nvSpPr>
        <p:spPr>
          <a:xfrm>
            <a:off x="11878491" y="2829604"/>
            <a:ext cx="897853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37"/>
          <p:cNvSpPr txBox="1">
            <a:spLocks noGrp="1"/>
          </p:cNvSpPr>
          <p:nvPr>
            <p:ph type="title"/>
          </p:nvPr>
        </p:nvSpPr>
        <p:spPr>
          <a:xfrm>
            <a:off x="2211649" y="377280"/>
            <a:ext cx="20942656" cy="290151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9600"/>
              <a:buFont typeface="Times New Roman"/>
              <a:buNone/>
            </a:pPr>
            <a:r>
              <a:rPr lang="en-US" sz="7200" dirty="0">
                <a:latin typeface="+mj-lt"/>
                <a:ea typeface="Times New Roman"/>
                <a:cs typeface="Times New Roman"/>
                <a:sym typeface="Times New Roman"/>
              </a:rPr>
              <a:t>Rent </a:t>
            </a:r>
            <a:r>
              <a:rPr lang="en-US" sz="7200" dirty="0">
                <a:solidFill>
                  <a:schemeClr val="accent2"/>
                </a:solidFill>
                <a:latin typeface="+mj-lt"/>
                <a:ea typeface="Times New Roman"/>
                <a:cs typeface="Times New Roman"/>
                <a:sym typeface="Times New Roman"/>
              </a:rPr>
              <a:t>Negotiations</a:t>
            </a:r>
            <a:r>
              <a:rPr lang="en-US" sz="7200" dirty="0">
                <a:latin typeface="+mj-lt"/>
                <a:ea typeface="Times New Roman"/>
                <a:cs typeface="Times New Roman"/>
                <a:sym typeface="Times New Roman"/>
              </a:rPr>
              <a:t> with Landlords</a:t>
            </a:r>
            <a:endParaRPr sz="7200" dirty="0">
              <a:latin typeface="+mj-lt"/>
            </a:endParaRPr>
          </a:p>
        </p:txBody>
      </p:sp>
      <p:sp>
        <p:nvSpPr>
          <p:cNvPr id="1167" name="Google Shape;1167;p37"/>
          <p:cNvSpPr txBox="1">
            <a:spLocks noGrp="1"/>
          </p:cNvSpPr>
          <p:nvPr>
            <p:ph type="body" idx="1"/>
          </p:nvPr>
        </p:nvSpPr>
        <p:spPr>
          <a:xfrm>
            <a:off x="2211649" y="4013685"/>
            <a:ext cx="20116800" cy="7342292"/>
          </a:xfrm>
          <a:prstGeom prst="rect">
            <a:avLst/>
          </a:prstGeom>
          <a:noFill/>
          <a:ln>
            <a:noFill/>
          </a:ln>
        </p:spPr>
        <p:txBody>
          <a:bodyPr spcFirstLastPara="1" wrap="square" lIns="0" tIns="45700" rIns="0" bIns="45700" anchor="t" anchorCtr="0">
            <a:noAutofit/>
          </a:bodyPr>
          <a:lstStyle/>
          <a:p>
            <a:pPr marL="342900" marR="0" lvl="0" indent="-342900" algn="l" rtl="0">
              <a:lnSpc>
                <a:spcPct val="150000"/>
              </a:lnSpc>
              <a:spcBef>
                <a:spcPts val="0"/>
              </a:spcBef>
              <a:spcAft>
                <a:spcPts val="0"/>
              </a:spcAft>
              <a:buSzPct val="100000"/>
              <a:buFont typeface="Arial"/>
              <a:buChar char="•"/>
            </a:pPr>
            <a:r>
              <a:rPr lang="en-US" sz="3000" dirty="0">
                <a:latin typeface="+mn-lt"/>
                <a:ea typeface="Times New Roman"/>
                <a:cs typeface="Times New Roman"/>
                <a:sym typeface="Times New Roman"/>
              </a:rPr>
              <a:t>What is affordable for one family may not be affordable for another.</a:t>
            </a:r>
            <a:endParaRPr sz="3000" dirty="0">
              <a:latin typeface="+mn-lt"/>
              <a:ea typeface="Times New Roman"/>
              <a:cs typeface="Times New Roman"/>
              <a:sym typeface="Times New Roman"/>
            </a:endParaRPr>
          </a:p>
          <a:p>
            <a:pPr marL="342900" marR="0" lvl="0" indent="-342900" algn="l" rtl="0">
              <a:lnSpc>
                <a:spcPct val="150000"/>
              </a:lnSpc>
              <a:spcBef>
                <a:spcPts val="800"/>
              </a:spcBef>
              <a:spcAft>
                <a:spcPts val="0"/>
              </a:spcAft>
              <a:buSzPct val="100000"/>
              <a:buFont typeface="Arial"/>
              <a:buChar char="•"/>
            </a:pPr>
            <a:r>
              <a:rPr lang="en-US" sz="3000" dirty="0">
                <a:latin typeface="+mn-lt"/>
                <a:ea typeface="Times New Roman"/>
                <a:cs typeface="Times New Roman"/>
                <a:sym typeface="Times New Roman"/>
              </a:rPr>
              <a:t>A family’s budget affected not just by the amount of income, but also certain expense and family composition.</a:t>
            </a:r>
            <a:endParaRPr sz="3000" dirty="0">
              <a:latin typeface="+mn-lt"/>
              <a:ea typeface="Times New Roman"/>
              <a:cs typeface="Times New Roman"/>
              <a:sym typeface="Times New Roman"/>
            </a:endParaRPr>
          </a:p>
          <a:p>
            <a:pPr marL="342900" marR="0" lvl="0" indent="-342900" algn="l" rtl="0">
              <a:lnSpc>
                <a:spcPct val="150000"/>
              </a:lnSpc>
              <a:spcBef>
                <a:spcPts val="800"/>
              </a:spcBef>
              <a:spcAft>
                <a:spcPts val="0"/>
              </a:spcAft>
              <a:buSzPct val="100000"/>
              <a:buFont typeface="Arial"/>
              <a:buChar char="•"/>
            </a:pPr>
            <a:r>
              <a:rPr lang="en-US" sz="3000" dirty="0">
                <a:latin typeface="+mn-lt"/>
                <a:ea typeface="Times New Roman"/>
                <a:cs typeface="Times New Roman"/>
                <a:sym typeface="Times New Roman"/>
              </a:rPr>
              <a:t>Landlords may be asked to adjust the contract rent, even though it’s reasonable, because a family’s circumstances make the “asking rent” for a unit unaffordable.</a:t>
            </a:r>
            <a:endParaRPr sz="3000" dirty="0">
              <a:latin typeface="+mn-lt"/>
              <a:ea typeface="Times New Roman"/>
              <a:cs typeface="Times New Roman"/>
              <a:sym typeface="Times New Roman"/>
            </a:endParaRPr>
          </a:p>
          <a:p>
            <a:pPr marL="342900" marR="0" lvl="0" indent="-342900" algn="l" rtl="0">
              <a:lnSpc>
                <a:spcPct val="150000"/>
              </a:lnSpc>
              <a:spcBef>
                <a:spcPts val="800"/>
              </a:spcBef>
              <a:spcAft>
                <a:spcPts val="0"/>
              </a:spcAft>
              <a:buSzPct val="100000"/>
              <a:buFont typeface="Arial"/>
              <a:buChar char="•"/>
            </a:pPr>
            <a:r>
              <a:rPr lang="en-US" sz="3000" dirty="0">
                <a:latin typeface="+mn-lt"/>
                <a:ea typeface="Times New Roman"/>
                <a:cs typeface="Times New Roman"/>
                <a:sym typeface="Times New Roman"/>
              </a:rPr>
              <a:t>Landlords are not required to reduce the rent, if asked.</a:t>
            </a:r>
            <a:endParaRPr sz="3000" dirty="0">
              <a:latin typeface="+mn-lt"/>
              <a:ea typeface="Times New Roman"/>
              <a:cs typeface="Times New Roman"/>
              <a:sym typeface="Times New Roman"/>
            </a:endParaRPr>
          </a:p>
          <a:p>
            <a:pPr marL="342900" marR="0" lvl="0" indent="-342900" algn="l" rtl="0">
              <a:lnSpc>
                <a:spcPct val="150000"/>
              </a:lnSpc>
              <a:spcBef>
                <a:spcPts val="800"/>
              </a:spcBef>
              <a:spcAft>
                <a:spcPts val="0"/>
              </a:spcAft>
              <a:buSzPct val="100000"/>
              <a:buFont typeface="Arial"/>
              <a:buChar char="•"/>
            </a:pPr>
            <a:r>
              <a:rPr lang="en-US" sz="3000" dirty="0">
                <a:latin typeface="+mn-lt"/>
                <a:ea typeface="Times New Roman"/>
                <a:cs typeface="Times New Roman"/>
                <a:sym typeface="Times New Roman"/>
              </a:rPr>
              <a:t>If a tenant cannot afford a unit, and the landlord does not agree to reduce the rent, the family must continue looking for an affordable unit.</a:t>
            </a:r>
            <a:endParaRPr sz="3000" dirty="0">
              <a:latin typeface="+mn-lt"/>
              <a:ea typeface="Times New Roman"/>
              <a:cs typeface="Times New Roman"/>
              <a:sym typeface="Times New Roman"/>
            </a:endParaRPr>
          </a:p>
          <a:p>
            <a:pPr marL="342900" marR="0" lvl="0" indent="-342900" algn="l" rtl="0">
              <a:lnSpc>
                <a:spcPct val="150000"/>
              </a:lnSpc>
              <a:spcBef>
                <a:spcPts val="800"/>
              </a:spcBef>
              <a:spcAft>
                <a:spcPts val="0"/>
              </a:spcAft>
              <a:buSzPct val="100000"/>
              <a:buFont typeface="Arial"/>
              <a:buChar char="•"/>
            </a:pPr>
            <a:r>
              <a:rPr lang="en-US" sz="3000" dirty="0">
                <a:latin typeface="+mn-lt"/>
                <a:ea typeface="Times New Roman"/>
                <a:cs typeface="Times New Roman"/>
                <a:sym typeface="Times New Roman"/>
              </a:rPr>
              <a:t>It is the landlord’s choice to participate or not, but if you agree to work with the program, then you must follow the rules.</a:t>
            </a:r>
            <a:endParaRPr sz="3000" dirty="0">
              <a:latin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93FCC44-17CE-D659-6AF8-C87DAC026E73}"/>
              </a:ext>
            </a:extLst>
          </p:cNvPr>
          <p:cNvPicPr>
            <a:picLocks noGrp="1" noChangeAspect="1"/>
          </p:cNvPicPr>
          <p:nvPr>
            <p:ph type="pic" idx="2"/>
          </p:nvPr>
        </p:nvPicPr>
        <p:blipFill>
          <a:blip r:embed="rId2"/>
          <a:srcRect t="81" b="81"/>
          <a:stretch>
            <a:fillRect/>
          </a:stretch>
        </p:blipFill>
        <p:spPr>
          <a:xfrm>
            <a:off x="0" y="-1"/>
            <a:ext cx="24384000" cy="14534148"/>
          </a:xfrm>
        </p:spPr>
      </p:pic>
    </p:spTree>
    <p:extLst>
      <p:ext uri="{BB962C8B-B14F-4D97-AF65-F5344CB8AC3E}">
        <p14:creationId xmlns:p14="http://schemas.microsoft.com/office/powerpoint/2010/main" val="2542463133"/>
      </p:ext>
    </p:extLst>
  </p:cSld>
  <p:clrMapOvr>
    <a:masterClrMapping/>
  </p:clrMapOvr>
</p:sld>
</file>

<file path=ppt/theme/theme1.xml><?xml version="1.0" encoding="utf-8"?>
<a:theme xmlns:a="http://schemas.openxmlformats.org/drawingml/2006/main" name="Retrospect">
  <a:themeElements>
    <a:clrScheme name="HHA theme">
      <a:dk1>
        <a:srgbClr val="000000"/>
      </a:dk1>
      <a:lt1>
        <a:srgbClr val="FFFFFF"/>
      </a:lt1>
      <a:dk2>
        <a:srgbClr val="006DAE"/>
      </a:dk2>
      <a:lt2>
        <a:srgbClr val="CCDDEA"/>
      </a:lt2>
      <a:accent1>
        <a:srgbClr val="EBA928"/>
      </a:accent1>
      <a:accent2>
        <a:srgbClr val="0164A7"/>
      </a:accent2>
      <a:accent3>
        <a:srgbClr val="9A3E97"/>
      </a:accent3>
      <a:accent4>
        <a:srgbClr val="A2B3BD"/>
      </a:accent4>
      <a:accent5>
        <a:srgbClr val="947765"/>
      </a:accent5>
      <a:accent6>
        <a:srgbClr val="94A088"/>
      </a:accent6>
      <a:hlink>
        <a:srgbClr val="006DAE"/>
      </a:hlink>
      <a:folHlink>
        <a:srgbClr val="4A99F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TotalTime>
  <Words>1966</Words>
  <Application>Microsoft Office PowerPoint</Application>
  <PresentationFormat>Custom</PresentationFormat>
  <Paragraphs>190</Paragraphs>
  <Slides>22</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Twentieth Century</vt:lpstr>
      <vt:lpstr>Roboto</vt:lpstr>
      <vt:lpstr>Calibri</vt:lpstr>
      <vt:lpstr>Times New Roman</vt:lpstr>
      <vt:lpstr>Helvetica Neue</vt:lpstr>
      <vt:lpstr>Arial</vt:lpstr>
      <vt:lpstr>Noto Sans Symbols</vt:lpstr>
      <vt:lpstr>Lora Medium</vt:lpstr>
      <vt:lpstr>Courier New</vt:lpstr>
      <vt:lpstr>Quicksand</vt:lpstr>
      <vt:lpstr>Retrospect</vt:lpstr>
      <vt:lpstr>PowerPoint Presentation</vt:lpstr>
      <vt:lpstr>History</vt:lpstr>
      <vt:lpstr>PowerPoint Presentation</vt:lpstr>
      <vt:lpstr>PowerPoint Presentation</vt:lpstr>
      <vt:lpstr>PowerPoint Presentation</vt:lpstr>
      <vt:lpstr>PowerPoint Presentation</vt:lpstr>
      <vt:lpstr>PowerPoint Presentation</vt:lpstr>
      <vt:lpstr>Rent Negotiations with Landlords</vt:lpstr>
      <vt:lpstr>PowerPoint Presentation</vt:lpstr>
      <vt:lpstr>Housing Choice Voucher (Section 8) Allocations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dc:creator>
  <cp:lastModifiedBy>ED05</cp:lastModifiedBy>
  <cp:revision>5</cp:revision>
  <dcterms:modified xsi:type="dcterms:W3CDTF">2022-10-27T21:45:54Z</dcterms:modified>
</cp:coreProperties>
</file>